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7" r:id="rId5"/>
    <p:sldId id="307" r:id="rId6"/>
    <p:sldId id="324" r:id="rId7"/>
    <p:sldId id="325" r:id="rId8"/>
    <p:sldId id="326" r:id="rId9"/>
    <p:sldId id="328" r:id="rId10"/>
    <p:sldId id="332" r:id="rId11"/>
    <p:sldId id="327" r:id="rId12"/>
    <p:sldId id="330" r:id="rId13"/>
    <p:sldId id="329" r:id="rId14"/>
    <p:sldId id="331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5F"/>
    <a:srgbClr val="000644"/>
    <a:srgbClr val="000000"/>
    <a:srgbClr val="969696"/>
    <a:srgbClr val="C12737"/>
    <a:srgbClr val="D53E2D"/>
    <a:srgbClr val="AC351E"/>
    <a:srgbClr val="FF0000"/>
    <a:srgbClr val="009900"/>
    <a:srgbClr val="6B7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0BC024-B78F-42CC-B2C0-028CB1C8D6F3}" v="3" dt="2022-05-24T08:54:58.6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72487" autoAdjust="0"/>
  </p:normalViewPr>
  <p:slideViewPr>
    <p:cSldViewPr snapToGrid="0" showGuides="1">
      <p:cViewPr varScale="1">
        <p:scale>
          <a:sx n="62" d="100"/>
          <a:sy n="62" d="100"/>
        </p:scale>
        <p:origin x="1661" y="3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 Luijten" userId="3656dec8-07ff-49b6-baa7-7de42837e1f6" providerId="ADAL" clId="{AEBB90EE-0D4B-4924-8C4A-51495936DC42}"/>
    <pc:docChg chg="undo custSel addSld delSld modSld">
      <pc:chgData name="Rob Luijten" userId="3656dec8-07ff-49b6-baa7-7de42837e1f6" providerId="ADAL" clId="{AEBB90EE-0D4B-4924-8C4A-51495936DC42}" dt="2022-05-23T08:11:11.073" v="3171" actId="20577"/>
      <pc:docMkLst>
        <pc:docMk/>
      </pc:docMkLst>
      <pc:sldChg chg="addSp delSp modSp mod">
        <pc:chgData name="Rob Luijten" userId="3656dec8-07ff-49b6-baa7-7de42837e1f6" providerId="ADAL" clId="{AEBB90EE-0D4B-4924-8C4A-51495936DC42}" dt="2022-05-23T07:46:37.424" v="1642" actId="1076"/>
        <pc:sldMkLst>
          <pc:docMk/>
          <pc:sldMk cId="2574358565" sldId="257"/>
        </pc:sldMkLst>
        <pc:spChg chg="mod">
          <ac:chgData name="Rob Luijten" userId="3656dec8-07ff-49b6-baa7-7de42837e1f6" providerId="ADAL" clId="{AEBB90EE-0D4B-4924-8C4A-51495936DC42}" dt="2022-05-23T07:25:55.356" v="133" actId="1038"/>
          <ac:spMkLst>
            <pc:docMk/>
            <pc:sldMk cId="2574358565" sldId="257"/>
            <ac:spMk id="2" creationId="{00000000-0000-0000-0000-000000000000}"/>
          </ac:spMkLst>
        </pc:spChg>
        <pc:spChg chg="mod">
          <ac:chgData name="Rob Luijten" userId="3656dec8-07ff-49b6-baa7-7de42837e1f6" providerId="ADAL" clId="{AEBB90EE-0D4B-4924-8C4A-51495936DC42}" dt="2022-05-23T07:25:55.356" v="133" actId="1038"/>
          <ac:spMkLst>
            <pc:docMk/>
            <pc:sldMk cId="2574358565" sldId="257"/>
            <ac:spMk id="3" creationId="{00000000-0000-0000-0000-000000000000}"/>
          </ac:spMkLst>
        </pc:spChg>
        <pc:picChg chg="add del mod">
          <ac:chgData name="Rob Luijten" userId="3656dec8-07ff-49b6-baa7-7de42837e1f6" providerId="ADAL" clId="{AEBB90EE-0D4B-4924-8C4A-51495936DC42}" dt="2022-05-23T07:23:13.614" v="97" actId="478"/>
          <ac:picMkLst>
            <pc:docMk/>
            <pc:sldMk cId="2574358565" sldId="257"/>
            <ac:picMk id="4" creationId="{7B473755-03C0-1FDF-452D-BDE058A261A2}"/>
          </ac:picMkLst>
        </pc:picChg>
        <pc:picChg chg="del">
          <ac:chgData name="Rob Luijten" userId="3656dec8-07ff-49b6-baa7-7de42837e1f6" providerId="ADAL" clId="{AEBB90EE-0D4B-4924-8C4A-51495936DC42}" dt="2022-05-23T07:21:43.762" v="87" actId="478"/>
          <ac:picMkLst>
            <pc:docMk/>
            <pc:sldMk cId="2574358565" sldId="257"/>
            <ac:picMk id="1026" creationId="{A972B22B-5F2F-B5FB-A4D2-6F949CF54288}"/>
          </ac:picMkLst>
        </pc:picChg>
        <pc:picChg chg="add del mod">
          <ac:chgData name="Rob Luijten" userId="3656dec8-07ff-49b6-baa7-7de42837e1f6" providerId="ADAL" clId="{AEBB90EE-0D4B-4924-8C4A-51495936DC42}" dt="2022-05-23T07:25:20.653" v="117" actId="478"/>
          <ac:picMkLst>
            <pc:docMk/>
            <pc:sldMk cId="2574358565" sldId="257"/>
            <ac:picMk id="1028" creationId="{977E546F-E7A3-F6B3-8A8E-7194A3120C4B}"/>
          </ac:picMkLst>
        </pc:picChg>
        <pc:picChg chg="add mod">
          <ac:chgData name="Rob Luijten" userId="3656dec8-07ff-49b6-baa7-7de42837e1f6" providerId="ADAL" clId="{AEBB90EE-0D4B-4924-8C4A-51495936DC42}" dt="2022-05-23T07:46:37.424" v="1642" actId="1076"/>
          <ac:picMkLst>
            <pc:docMk/>
            <pc:sldMk cId="2574358565" sldId="257"/>
            <ac:picMk id="1030" creationId="{02E4610D-3BA0-4F6B-EC2B-0DB5442545C0}"/>
          </ac:picMkLst>
        </pc:picChg>
      </pc:sldChg>
      <pc:sldChg chg="addSp delSp modSp mod">
        <pc:chgData name="Rob Luijten" userId="3656dec8-07ff-49b6-baa7-7de42837e1f6" providerId="ADAL" clId="{AEBB90EE-0D4B-4924-8C4A-51495936DC42}" dt="2022-05-23T07:28:18.496" v="479" actId="20577"/>
        <pc:sldMkLst>
          <pc:docMk/>
          <pc:sldMk cId="2725839977" sldId="307"/>
        </pc:sldMkLst>
        <pc:spChg chg="del">
          <ac:chgData name="Rob Luijten" userId="3656dec8-07ff-49b6-baa7-7de42837e1f6" providerId="ADAL" clId="{AEBB90EE-0D4B-4924-8C4A-51495936DC42}" dt="2022-05-23T07:26:03.429" v="135" actId="478"/>
          <ac:spMkLst>
            <pc:docMk/>
            <pc:sldMk cId="2725839977" sldId="307"/>
            <ac:spMk id="6" creationId="{71A04680-E036-0C15-907F-379AFE8BE019}"/>
          </ac:spMkLst>
        </pc:spChg>
        <pc:spChg chg="add del mod">
          <ac:chgData name="Rob Luijten" userId="3656dec8-07ff-49b6-baa7-7de42837e1f6" providerId="ADAL" clId="{AEBB90EE-0D4B-4924-8C4A-51495936DC42}" dt="2022-05-23T07:26:59.437" v="203" actId="478"/>
          <ac:spMkLst>
            <pc:docMk/>
            <pc:sldMk cId="2725839977" sldId="307"/>
            <ac:spMk id="7" creationId="{42C56C04-2810-019B-2732-92A910E3CCED}"/>
          </ac:spMkLst>
        </pc:spChg>
        <pc:spChg chg="del">
          <ac:chgData name="Rob Luijten" userId="3656dec8-07ff-49b6-baa7-7de42837e1f6" providerId="ADAL" clId="{AEBB90EE-0D4B-4924-8C4A-51495936DC42}" dt="2022-05-23T07:26:41.566" v="160" actId="478"/>
          <ac:spMkLst>
            <pc:docMk/>
            <pc:sldMk cId="2725839977" sldId="307"/>
            <ac:spMk id="8" creationId="{2E58751F-FA98-4DF6-BF0C-E4D07A83E432}"/>
          </ac:spMkLst>
        </pc:spChg>
        <pc:spChg chg="mod">
          <ac:chgData name="Rob Luijten" userId="3656dec8-07ff-49b6-baa7-7de42837e1f6" providerId="ADAL" clId="{AEBB90EE-0D4B-4924-8C4A-51495936DC42}" dt="2022-05-23T07:26:56.521" v="202" actId="20577"/>
          <ac:spMkLst>
            <pc:docMk/>
            <pc:sldMk cId="2725839977" sldId="307"/>
            <ac:spMk id="9" creationId="{FD25673A-273D-4FB9-BD11-28B8206B1CA8}"/>
          </ac:spMkLst>
        </pc:spChg>
        <pc:spChg chg="add mod">
          <ac:chgData name="Rob Luijten" userId="3656dec8-07ff-49b6-baa7-7de42837e1f6" providerId="ADAL" clId="{AEBB90EE-0D4B-4924-8C4A-51495936DC42}" dt="2022-05-23T07:28:18.496" v="479" actId="20577"/>
          <ac:spMkLst>
            <pc:docMk/>
            <pc:sldMk cId="2725839977" sldId="307"/>
            <ac:spMk id="10" creationId="{690E9C73-D26E-7BE1-9358-FD5C2C693548}"/>
          </ac:spMkLst>
        </pc:spChg>
        <pc:spChg chg="del mod">
          <ac:chgData name="Rob Luijten" userId="3656dec8-07ff-49b6-baa7-7de42837e1f6" providerId="ADAL" clId="{AEBB90EE-0D4B-4924-8C4A-51495936DC42}" dt="2022-05-23T07:26:05.832" v="137" actId="478"/>
          <ac:spMkLst>
            <pc:docMk/>
            <pc:sldMk cId="2725839977" sldId="307"/>
            <ac:spMk id="13" creationId="{DA9880A2-D8C3-4D88-BB6D-DF530C7C6F30}"/>
          </ac:spMkLst>
        </pc:spChg>
      </pc:sldChg>
      <pc:sldChg chg="del">
        <pc:chgData name="Rob Luijten" userId="3656dec8-07ff-49b6-baa7-7de42837e1f6" providerId="ADAL" clId="{AEBB90EE-0D4B-4924-8C4A-51495936DC42}" dt="2022-05-23T07:26:07.900" v="138" actId="47"/>
        <pc:sldMkLst>
          <pc:docMk/>
          <pc:sldMk cId="2814652358" sldId="308"/>
        </pc:sldMkLst>
      </pc:sldChg>
      <pc:sldChg chg="del">
        <pc:chgData name="Rob Luijten" userId="3656dec8-07ff-49b6-baa7-7de42837e1f6" providerId="ADAL" clId="{AEBB90EE-0D4B-4924-8C4A-51495936DC42}" dt="2022-05-23T07:26:09.011" v="139" actId="47"/>
        <pc:sldMkLst>
          <pc:docMk/>
          <pc:sldMk cId="1021728753" sldId="309"/>
        </pc:sldMkLst>
      </pc:sldChg>
      <pc:sldChg chg="del">
        <pc:chgData name="Rob Luijten" userId="3656dec8-07ff-49b6-baa7-7de42837e1f6" providerId="ADAL" clId="{AEBB90EE-0D4B-4924-8C4A-51495936DC42}" dt="2022-05-23T07:26:09.443" v="140" actId="47"/>
        <pc:sldMkLst>
          <pc:docMk/>
          <pc:sldMk cId="2187267570" sldId="310"/>
        </pc:sldMkLst>
      </pc:sldChg>
      <pc:sldChg chg="del">
        <pc:chgData name="Rob Luijten" userId="3656dec8-07ff-49b6-baa7-7de42837e1f6" providerId="ADAL" clId="{AEBB90EE-0D4B-4924-8C4A-51495936DC42}" dt="2022-05-23T07:26:09.851" v="141" actId="47"/>
        <pc:sldMkLst>
          <pc:docMk/>
          <pc:sldMk cId="2166019016" sldId="311"/>
        </pc:sldMkLst>
      </pc:sldChg>
      <pc:sldChg chg="del">
        <pc:chgData name="Rob Luijten" userId="3656dec8-07ff-49b6-baa7-7de42837e1f6" providerId="ADAL" clId="{AEBB90EE-0D4B-4924-8C4A-51495936DC42}" dt="2022-05-23T07:26:10.243" v="142" actId="47"/>
        <pc:sldMkLst>
          <pc:docMk/>
          <pc:sldMk cId="1341902779" sldId="312"/>
        </pc:sldMkLst>
      </pc:sldChg>
      <pc:sldChg chg="del">
        <pc:chgData name="Rob Luijten" userId="3656dec8-07ff-49b6-baa7-7de42837e1f6" providerId="ADAL" clId="{AEBB90EE-0D4B-4924-8C4A-51495936DC42}" dt="2022-05-23T07:26:10.654" v="143" actId="47"/>
        <pc:sldMkLst>
          <pc:docMk/>
          <pc:sldMk cId="2411349794" sldId="313"/>
        </pc:sldMkLst>
      </pc:sldChg>
      <pc:sldChg chg="del">
        <pc:chgData name="Rob Luijten" userId="3656dec8-07ff-49b6-baa7-7de42837e1f6" providerId="ADAL" clId="{AEBB90EE-0D4B-4924-8C4A-51495936DC42}" dt="2022-05-23T07:26:10.788" v="144" actId="47"/>
        <pc:sldMkLst>
          <pc:docMk/>
          <pc:sldMk cId="1557134967" sldId="314"/>
        </pc:sldMkLst>
      </pc:sldChg>
      <pc:sldChg chg="del">
        <pc:chgData name="Rob Luijten" userId="3656dec8-07ff-49b6-baa7-7de42837e1f6" providerId="ADAL" clId="{AEBB90EE-0D4B-4924-8C4A-51495936DC42}" dt="2022-05-23T07:26:10.988" v="145" actId="47"/>
        <pc:sldMkLst>
          <pc:docMk/>
          <pc:sldMk cId="3183798312" sldId="315"/>
        </pc:sldMkLst>
      </pc:sldChg>
      <pc:sldChg chg="del">
        <pc:chgData name="Rob Luijten" userId="3656dec8-07ff-49b6-baa7-7de42837e1f6" providerId="ADAL" clId="{AEBB90EE-0D4B-4924-8C4A-51495936DC42}" dt="2022-05-23T07:26:11.197" v="146" actId="47"/>
        <pc:sldMkLst>
          <pc:docMk/>
          <pc:sldMk cId="1775304980" sldId="317"/>
        </pc:sldMkLst>
      </pc:sldChg>
      <pc:sldChg chg="del">
        <pc:chgData name="Rob Luijten" userId="3656dec8-07ff-49b6-baa7-7de42837e1f6" providerId="ADAL" clId="{AEBB90EE-0D4B-4924-8C4A-51495936DC42}" dt="2022-05-23T07:26:11.370" v="147" actId="47"/>
        <pc:sldMkLst>
          <pc:docMk/>
          <pc:sldMk cId="3387033679" sldId="318"/>
        </pc:sldMkLst>
      </pc:sldChg>
      <pc:sldChg chg="del">
        <pc:chgData name="Rob Luijten" userId="3656dec8-07ff-49b6-baa7-7de42837e1f6" providerId="ADAL" clId="{AEBB90EE-0D4B-4924-8C4A-51495936DC42}" dt="2022-05-23T07:26:11.780" v="148" actId="47"/>
        <pc:sldMkLst>
          <pc:docMk/>
          <pc:sldMk cId="1179809437" sldId="319"/>
        </pc:sldMkLst>
      </pc:sldChg>
      <pc:sldChg chg="del">
        <pc:chgData name="Rob Luijten" userId="3656dec8-07ff-49b6-baa7-7de42837e1f6" providerId="ADAL" clId="{AEBB90EE-0D4B-4924-8C4A-51495936DC42}" dt="2022-05-23T07:26:12.225" v="149" actId="47"/>
        <pc:sldMkLst>
          <pc:docMk/>
          <pc:sldMk cId="393778402" sldId="320"/>
        </pc:sldMkLst>
      </pc:sldChg>
      <pc:sldChg chg="del">
        <pc:chgData name="Rob Luijten" userId="3656dec8-07ff-49b6-baa7-7de42837e1f6" providerId="ADAL" clId="{AEBB90EE-0D4B-4924-8C4A-51495936DC42}" dt="2022-05-23T07:26:12.361" v="150" actId="47"/>
        <pc:sldMkLst>
          <pc:docMk/>
          <pc:sldMk cId="4022328310" sldId="321"/>
        </pc:sldMkLst>
      </pc:sldChg>
      <pc:sldChg chg="del">
        <pc:chgData name="Rob Luijten" userId="3656dec8-07ff-49b6-baa7-7de42837e1f6" providerId="ADAL" clId="{AEBB90EE-0D4B-4924-8C4A-51495936DC42}" dt="2022-05-23T07:26:12.558" v="151" actId="47"/>
        <pc:sldMkLst>
          <pc:docMk/>
          <pc:sldMk cId="2465515444" sldId="322"/>
        </pc:sldMkLst>
      </pc:sldChg>
      <pc:sldChg chg="add del">
        <pc:chgData name="Rob Luijten" userId="3656dec8-07ff-49b6-baa7-7de42837e1f6" providerId="ADAL" clId="{AEBB90EE-0D4B-4924-8C4A-51495936DC42}" dt="2022-05-23T07:56:45.668" v="2498" actId="47"/>
        <pc:sldMkLst>
          <pc:docMk/>
          <pc:sldMk cId="2107240282" sldId="323"/>
        </pc:sldMkLst>
      </pc:sldChg>
      <pc:sldChg chg="add del">
        <pc:chgData name="Rob Luijten" userId="3656dec8-07ff-49b6-baa7-7de42837e1f6" providerId="ADAL" clId="{AEBB90EE-0D4B-4924-8C4A-51495936DC42}" dt="2022-05-23T07:26:17.502" v="157" actId="47"/>
        <pc:sldMkLst>
          <pc:docMk/>
          <pc:sldMk cId="3105128666" sldId="324"/>
        </pc:sldMkLst>
      </pc:sldChg>
      <pc:sldChg chg="addSp delSp modSp add mod">
        <pc:chgData name="Rob Luijten" userId="3656dec8-07ff-49b6-baa7-7de42837e1f6" providerId="ADAL" clId="{AEBB90EE-0D4B-4924-8C4A-51495936DC42}" dt="2022-05-23T07:33:58.490" v="847" actId="20577"/>
        <pc:sldMkLst>
          <pc:docMk/>
          <pc:sldMk cId="3723031141" sldId="324"/>
        </pc:sldMkLst>
        <pc:spChg chg="add del mod">
          <ac:chgData name="Rob Luijten" userId="3656dec8-07ff-49b6-baa7-7de42837e1f6" providerId="ADAL" clId="{AEBB90EE-0D4B-4924-8C4A-51495936DC42}" dt="2022-05-23T07:33:12.871" v="538"/>
          <ac:spMkLst>
            <pc:docMk/>
            <pc:sldMk cId="3723031141" sldId="324"/>
            <ac:spMk id="4" creationId="{505BF3A0-DD3A-EA63-84AC-35FD001AF6D0}"/>
          </ac:spMkLst>
        </pc:spChg>
        <pc:spChg chg="mod">
          <ac:chgData name="Rob Luijten" userId="3656dec8-07ff-49b6-baa7-7de42837e1f6" providerId="ADAL" clId="{AEBB90EE-0D4B-4924-8C4A-51495936DC42}" dt="2022-05-23T07:33:00.614" v="496" actId="20577"/>
          <ac:spMkLst>
            <pc:docMk/>
            <pc:sldMk cId="3723031141" sldId="324"/>
            <ac:spMk id="9" creationId="{FD25673A-273D-4FB9-BD11-28B8206B1CA8}"/>
          </ac:spMkLst>
        </pc:spChg>
        <pc:spChg chg="mod">
          <ac:chgData name="Rob Luijten" userId="3656dec8-07ff-49b6-baa7-7de42837e1f6" providerId="ADAL" clId="{AEBB90EE-0D4B-4924-8C4A-51495936DC42}" dt="2022-05-23T07:33:58.490" v="847" actId="20577"/>
          <ac:spMkLst>
            <pc:docMk/>
            <pc:sldMk cId="3723031141" sldId="324"/>
            <ac:spMk id="10" creationId="{690E9C73-D26E-7BE1-9358-FD5C2C693548}"/>
          </ac:spMkLst>
        </pc:spChg>
      </pc:sldChg>
      <pc:sldChg chg="del">
        <pc:chgData name="Rob Luijten" userId="3656dec8-07ff-49b6-baa7-7de42837e1f6" providerId="ADAL" clId="{AEBB90EE-0D4B-4924-8C4A-51495936DC42}" dt="2022-05-23T07:26:12.997" v="152" actId="47"/>
        <pc:sldMkLst>
          <pc:docMk/>
          <pc:sldMk cId="1809800963" sldId="325"/>
        </pc:sldMkLst>
      </pc:sldChg>
      <pc:sldChg chg="modSp add mod">
        <pc:chgData name="Rob Luijten" userId="3656dec8-07ff-49b6-baa7-7de42837e1f6" providerId="ADAL" clId="{AEBB90EE-0D4B-4924-8C4A-51495936DC42}" dt="2022-05-23T08:11:11.073" v="3171" actId="20577"/>
        <pc:sldMkLst>
          <pc:docMk/>
          <pc:sldMk cId="2121134114" sldId="325"/>
        </pc:sldMkLst>
        <pc:spChg chg="mod">
          <ac:chgData name="Rob Luijten" userId="3656dec8-07ff-49b6-baa7-7de42837e1f6" providerId="ADAL" clId="{AEBB90EE-0D4B-4924-8C4A-51495936DC42}" dt="2022-05-23T07:34:14.584" v="871" actId="20577"/>
          <ac:spMkLst>
            <pc:docMk/>
            <pc:sldMk cId="2121134114" sldId="325"/>
            <ac:spMk id="9" creationId="{FD25673A-273D-4FB9-BD11-28B8206B1CA8}"/>
          </ac:spMkLst>
        </pc:spChg>
        <pc:spChg chg="mod">
          <ac:chgData name="Rob Luijten" userId="3656dec8-07ff-49b6-baa7-7de42837e1f6" providerId="ADAL" clId="{AEBB90EE-0D4B-4924-8C4A-51495936DC42}" dt="2022-05-23T08:11:11.073" v="3171" actId="20577"/>
          <ac:spMkLst>
            <pc:docMk/>
            <pc:sldMk cId="2121134114" sldId="325"/>
            <ac:spMk id="10" creationId="{690E9C73-D26E-7BE1-9358-FD5C2C693548}"/>
          </ac:spMkLst>
        </pc:spChg>
      </pc:sldChg>
      <pc:sldChg chg="del">
        <pc:chgData name="Rob Luijten" userId="3656dec8-07ff-49b6-baa7-7de42837e1f6" providerId="ADAL" clId="{AEBB90EE-0D4B-4924-8C4A-51495936DC42}" dt="2022-05-23T07:26:17.716" v="158" actId="47"/>
        <pc:sldMkLst>
          <pc:docMk/>
          <pc:sldMk cId="261806698" sldId="326"/>
        </pc:sldMkLst>
      </pc:sldChg>
      <pc:sldChg chg="addSp modSp new mod">
        <pc:chgData name="Rob Luijten" userId="3656dec8-07ff-49b6-baa7-7de42837e1f6" providerId="ADAL" clId="{AEBB90EE-0D4B-4924-8C4A-51495936DC42}" dt="2022-05-23T07:38:23.836" v="1506" actId="1076"/>
        <pc:sldMkLst>
          <pc:docMk/>
          <pc:sldMk cId="550672163" sldId="326"/>
        </pc:sldMkLst>
        <pc:spChg chg="mod">
          <ac:chgData name="Rob Luijten" userId="3656dec8-07ff-49b6-baa7-7de42837e1f6" providerId="ADAL" clId="{AEBB90EE-0D4B-4924-8C4A-51495936DC42}" dt="2022-05-23T07:35:31.116" v="1137" actId="20577"/>
          <ac:spMkLst>
            <pc:docMk/>
            <pc:sldMk cId="550672163" sldId="326"/>
            <ac:spMk id="2" creationId="{B8AD7E9C-148D-21EE-AADE-1055611948DA}"/>
          </ac:spMkLst>
        </pc:spChg>
        <pc:spChg chg="mod">
          <ac:chgData name="Rob Luijten" userId="3656dec8-07ff-49b6-baa7-7de42837e1f6" providerId="ADAL" clId="{AEBB90EE-0D4B-4924-8C4A-51495936DC42}" dt="2022-05-23T07:36:13.459" v="1437" actId="20577"/>
          <ac:spMkLst>
            <pc:docMk/>
            <pc:sldMk cId="550672163" sldId="326"/>
            <ac:spMk id="3" creationId="{5B0A2E09-2DCF-3C29-80E4-E895F399A9D3}"/>
          </ac:spMkLst>
        </pc:spChg>
        <pc:spChg chg="add mod">
          <ac:chgData name="Rob Luijten" userId="3656dec8-07ff-49b6-baa7-7de42837e1f6" providerId="ADAL" clId="{AEBB90EE-0D4B-4924-8C4A-51495936DC42}" dt="2022-05-23T07:38:23.836" v="1506" actId="1076"/>
          <ac:spMkLst>
            <pc:docMk/>
            <pc:sldMk cId="550672163" sldId="326"/>
            <ac:spMk id="9" creationId="{EE0B6D97-7220-ABE4-2A2D-1251EAA23014}"/>
          </ac:spMkLst>
        </pc:spChg>
        <pc:picChg chg="add mod">
          <ac:chgData name="Rob Luijten" userId="3656dec8-07ff-49b6-baa7-7de42837e1f6" providerId="ADAL" clId="{AEBB90EE-0D4B-4924-8C4A-51495936DC42}" dt="2022-05-23T07:38:23.836" v="1506" actId="1076"/>
          <ac:picMkLst>
            <pc:docMk/>
            <pc:sldMk cId="550672163" sldId="326"/>
            <ac:picMk id="8" creationId="{B4A5C3EF-C2EA-4300-D1CF-98EE03EB233A}"/>
          </ac:picMkLst>
        </pc:picChg>
      </pc:sldChg>
      <pc:sldChg chg="addSp delSp modSp add mod">
        <pc:chgData name="Rob Luijten" userId="3656dec8-07ff-49b6-baa7-7de42837e1f6" providerId="ADAL" clId="{AEBB90EE-0D4B-4924-8C4A-51495936DC42}" dt="2022-05-23T07:54:58.888" v="2472" actId="21"/>
        <pc:sldMkLst>
          <pc:docMk/>
          <pc:sldMk cId="875151830" sldId="327"/>
        </pc:sldMkLst>
        <pc:spChg chg="mod">
          <ac:chgData name="Rob Luijten" userId="3656dec8-07ff-49b6-baa7-7de42837e1f6" providerId="ADAL" clId="{AEBB90EE-0D4B-4924-8C4A-51495936DC42}" dt="2022-05-23T07:38:43.047" v="1520" actId="20577"/>
          <ac:spMkLst>
            <pc:docMk/>
            <pc:sldMk cId="875151830" sldId="327"/>
            <ac:spMk id="2" creationId="{B8AD7E9C-148D-21EE-AADE-1055611948DA}"/>
          </ac:spMkLst>
        </pc:spChg>
        <pc:spChg chg="mod">
          <ac:chgData name="Rob Luijten" userId="3656dec8-07ff-49b6-baa7-7de42837e1f6" providerId="ADAL" clId="{AEBB90EE-0D4B-4924-8C4A-51495936DC42}" dt="2022-05-23T07:53:29.783" v="2460" actId="20577"/>
          <ac:spMkLst>
            <pc:docMk/>
            <pc:sldMk cId="875151830" sldId="327"/>
            <ac:spMk id="3" creationId="{5B0A2E09-2DCF-3C29-80E4-E895F399A9D3}"/>
          </ac:spMkLst>
        </pc:spChg>
        <pc:spChg chg="del mod">
          <ac:chgData name="Rob Luijten" userId="3656dec8-07ff-49b6-baa7-7de42837e1f6" providerId="ADAL" clId="{AEBB90EE-0D4B-4924-8C4A-51495936DC42}" dt="2022-05-23T07:38:39.046" v="1509" actId="478"/>
          <ac:spMkLst>
            <pc:docMk/>
            <pc:sldMk cId="875151830" sldId="327"/>
            <ac:spMk id="9" creationId="{EE0B6D97-7220-ABE4-2A2D-1251EAA23014}"/>
          </ac:spMkLst>
        </pc:spChg>
        <pc:spChg chg="add mod">
          <ac:chgData name="Rob Luijten" userId="3656dec8-07ff-49b6-baa7-7de42837e1f6" providerId="ADAL" clId="{AEBB90EE-0D4B-4924-8C4A-51495936DC42}" dt="2022-05-23T07:39:36.516" v="1628"/>
          <ac:spMkLst>
            <pc:docMk/>
            <pc:sldMk cId="875151830" sldId="327"/>
            <ac:spMk id="11" creationId="{72AF6517-A299-CEFD-EFA6-C036A267A9E3}"/>
          </ac:spMkLst>
        </pc:spChg>
        <pc:picChg chg="del">
          <ac:chgData name="Rob Luijten" userId="3656dec8-07ff-49b6-baa7-7de42837e1f6" providerId="ADAL" clId="{AEBB90EE-0D4B-4924-8C4A-51495936DC42}" dt="2022-05-23T07:38:39.447" v="1510" actId="478"/>
          <ac:picMkLst>
            <pc:docMk/>
            <pc:sldMk cId="875151830" sldId="327"/>
            <ac:picMk id="8" creationId="{B4A5C3EF-C2EA-4300-D1CF-98EE03EB233A}"/>
          </ac:picMkLst>
        </pc:picChg>
        <pc:picChg chg="add mod">
          <ac:chgData name="Rob Luijten" userId="3656dec8-07ff-49b6-baa7-7de42837e1f6" providerId="ADAL" clId="{AEBB90EE-0D4B-4924-8C4A-51495936DC42}" dt="2022-05-23T07:39:51.554" v="1630"/>
          <ac:picMkLst>
            <pc:docMk/>
            <pc:sldMk cId="875151830" sldId="327"/>
            <ac:picMk id="10" creationId="{1DDFD4F3-F209-2FA0-3CF6-B61DEC1FC482}"/>
          </ac:picMkLst>
        </pc:picChg>
        <pc:picChg chg="add del mod">
          <ac:chgData name="Rob Luijten" userId="3656dec8-07ff-49b6-baa7-7de42837e1f6" providerId="ADAL" clId="{AEBB90EE-0D4B-4924-8C4A-51495936DC42}" dt="2022-05-23T07:47:13.532" v="1646"/>
          <ac:picMkLst>
            <pc:docMk/>
            <pc:sldMk cId="875151830" sldId="327"/>
            <ac:picMk id="12" creationId="{76D01C51-5A1C-7FC2-3807-30509F73394D}"/>
          </ac:picMkLst>
        </pc:picChg>
        <pc:picChg chg="add del mod">
          <ac:chgData name="Rob Luijten" userId="3656dec8-07ff-49b6-baa7-7de42837e1f6" providerId="ADAL" clId="{AEBB90EE-0D4B-4924-8C4A-51495936DC42}" dt="2022-05-23T07:54:58.888" v="2472" actId="21"/>
          <ac:picMkLst>
            <pc:docMk/>
            <pc:sldMk cId="875151830" sldId="327"/>
            <ac:picMk id="13" creationId="{D1A2B217-542E-7F31-54B5-34B5BBCD48EA}"/>
          </ac:picMkLst>
        </pc:picChg>
      </pc:sldChg>
      <pc:sldChg chg="del">
        <pc:chgData name="Rob Luijten" userId="3656dec8-07ff-49b6-baa7-7de42837e1f6" providerId="ADAL" clId="{AEBB90EE-0D4B-4924-8C4A-51495936DC42}" dt="2022-05-23T07:26:18.456" v="159" actId="47"/>
        <pc:sldMkLst>
          <pc:docMk/>
          <pc:sldMk cId="2206158047" sldId="327"/>
        </pc:sldMkLst>
      </pc:sldChg>
      <pc:sldChg chg="addSp delSp modSp new mod">
        <pc:chgData name="Rob Luijten" userId="3656dec8-07ff-49b6-baa7-7de42837e1f6" providerId="ADAL" clId="{AEBB90EE-0D4B-4924-8C4A-51495936DC42}" dt="2022-05-23T07:56:32.785" v="2497" actId="1076"/>
        <pc:sldMkLst>
          <pc:docMk/>
          <pc:sldMk cId="2736798990" sldId="328"/>
        </pc:sldMkLst>
        <pc:spChg chg="del">
          <ac:chgData name="Rob Luijten" userId="3656dec8-07ff-49b6-baa7-7de42837e1f6" providerId="ADAL" clId="{AEBB90EE-0D4B-4924-8C4A-51495936DC42}" dt="2022-05-23T07:44:16.339" v="1635" actId="478"/>
          <ac:spMkLst>
            <pc:docMk/>
            <pc:sldMk cId="2736798990" sldId="328"/>
            <ac:spMk id="2" creationId="{B4C84B4A-3F1E-779D-36A7-CDD54DB141E7}"/>
          </ac:spMkLst>
        </pc:spChg>
        <pc:spChg chg="del">
          <ac:chgData name="Rob Luijten" userId="3656dec8-07ff-49b6-baa7-7de42837e1f6" providerId="ADAL" clId="{AEBB90EE-0D4B-4924-8C4A-51495936DC42}" dt="2022-05-23T07:42:18.092" v="1632"/>
          <ac:spMkLst>
            <pc:docMk/>
            <pc:sldMk cId="2736798990" sldId="328"/>
            <ac:spMk id="3" creationId="{4BF527D4-F066-29FE-D420-1457D4841EB3}"/>
          </ac:spMkLst>
        </pc:spChg>
        <pc:spChg chg="add del mod">
          <ac:chgData name="Rob Luijten" userId="3656dec8-07ff-49b6-baa7-7de42837e1f6" providerId="ADAL" clId="{AEBB90EE-0D4B-4924-8C4A-51495936DC42}" dt="2022-05-23T07:44:13.734" v="1634" actId="478"/>
          <ac:spMkLst>
            <pc:docMk/>
            <pc:sldMk cId="2736798990" sldId="328"/>
            <ac:spMk id="9" creationId="{A8A58B63-43CB-90C1-98B1-E04ADE8D25BC}"/>
          </ac:spMkLst>
        </pc:spChg>
        <pc:spChg chg="add mod">
          <ac:chgData name="Rob Luijten" userId="3656dec8-07ff-49b6-baa7-7de42837e1f6" providerId="ADAL" clId="{AEBB90EE-0D4B-4924-8C4A-51495936DC42}" dt="2022-05-23T07:56:32.785" v="2497" actId="1076"/>
          <ac:spMkLst>
            <pc:docMk/>
            <pc:sldMk cId="2736798990" sldId="328"/>
            <ac:spMk id="14" creationId="{209D873E-1346-EF69-E6FD-0131F89D2285}"/>
          </ac:spMkLst>
        </pc:spChg>
        <pc:picChg chg="add del mod">
          <ac:chgData name="Rob Luijten" userId="3656dec8-07ff-49b6-baa7-7de42837e1f6" providerId="ADAL" clId="{AEBB90EE-0D4B-4924-8C4A-51495936DC42}" dt="2022-05-23T07:42:21.564" v="1633" actId="478"/>
          <ac:picMkLst>
            <pc:docMk/>
            <pc:sldMk cId="2736798990" sldId="328"/>
            <ac:picMk id="7" creationId="{FDB27648-F07F-CF71-CDDF-95B2F50D55B4}"/>
          </ac:picMkLst>
        </pc:picChg>
        <pc:picChg chg="add mod">
          <ac:chgData name="Rob Luijten" userId="3656dec8-07ff-49b6-baa7-7de42837e1f6" providerId="ADAL" clId="{AEBB90EE-0D4B-4924-8C4A-51495936DC42}" dt="2022-05-23T07:44:20.549" v="1637" actId="1076"/>
          <ac:picMkLst>
            <pc:docMk/>
            <pc:sldMk cId="2736798990" sldId="328"/>
            <ac:picMk id="11" creationId="{5777587A-D3A1-88E2-7DBA-7238F54C0A15}"/>
          </ac:picMkLst>
        </pc:picChg>
        <pc:picChg chg="add mod">
          <ac:chgData name="Rob Luijten" userId="3656dec8-07ff-49b6-baa7-7de42837e1f6" providerId="ADAL" clId="{AEBB90EE-0D4B-4924-8C4A-51495936DC42}" dt="2022-05-23T07:56:32.785" v="2497" actId="1076"/>
          <ac:picMkLst>
            <pc:docMk/>
            <pc:sldMk cId="2736798990" sldId="328"/>
            <ac:picMk id="13" creationId="{19D73160-291D-39E3-3417-904B2053F3DD}"/>
          </ac:picMkLst>
        </pc:picChg>
      </pc:sldChg>
      <pc:sldChg chg="addSp delSp modSp add mod">
        <pc:chgData name="Rob Luijten" userId="3656dec8-07ff-49b6-baa7-7de42837e1f6" providerId="ADAL" clId="{AEBB90EE-0D4B-4924-8C4A-51495936DC42}" dt="2022-05-23T07:58:05.990" v="2580" actId="255"/>
        <pc:sldMkLst>
          <pc:docMk/>
          <pc:sldMk cId="1107284886" sldId="329"/>
        </pc:sldMkLst>
        <pc:spChg chg="mod">
          <ac:chgData name="Rob Luijten" userId="3656dec8-07ff-49b6-baa7-7de42837e1f6" providerId="ADAL" clId="{AEBB90EE-0D4B-4924-8C4A-51495936DC42}" dt="2022-05-23T07:58:05.990" v="2580" actId="255"/>
          <ac:spMkLst>
            <pc:docMk/>
            <pc:sldMk cId="1107284886" sldId="329"/>
            <ac:spMk id="3" creationId="{5B0A2E09-2DCF-3C29-80E4-E895F399A9D3}"/>
          </ac:spMkLst>
        </pc:spChg>
        <pc:spChg chg="del">
          <ac:chgData name="Rob Luijten" userId="3656dec8-07ff-49b6-baa7-7de42837e1f6" providerId="ADAL" clId="{AEBB90EE-0D4B-4924-8C4A-51495936DC42}" dt="2022-05-23T07:46:31.699" v="1641" actId="478"/>
          <ac:spMkLst>
            <pc:docMk/>
            <pc:sldMk cId="1107284886" sldId="329"/>
            <ac:spMk id="11" creationId="{72AF6517-A299-CEFD-EFA6-C036A267A9E3}"/>
          </ac:spMkLst>
        </pc:spChg>
        <pc:picChg chg="del">
          <ac:chgData name="Rob Luijten" userId="3656dec8-07ff-49b6-baa7-7de42837e1f6" providerId="ADAL" clId="{AEBB90EE-0D4B-4924-8C4A-51495936DC42}" dt="2022-05-23T07:46:31.699" v="1641" actId="478"/>
          <ac:picMkLst>
            <pc:docMk/>
            <pc:sldMk cId="1107284886" sldId="329"/>
            <ac:picMk id="10" creationId="{1DDFD4F3-F209-2FA0-3CF6-B61DEC1FC482}"/>
          </ac:picMkLst>
        </pc:picChg>
        <pc:picChg chg="add del mod">
          <ac:chgData name="Rob Luijten" userId="3656dec8-07ff-49b6-baa7-7de42837e1f6" providerId="ADAL" clId="{AEBB90EE-0D4B-4924-8C4A-51495936DC42}" dt="2022-05-23T07:53:56.010" v="2464" actId="21"/>
          <ac:picMkLst>
            <pc:docMk/>
            <pc:sldMk cId="1107284886" sldId="329"/>
            <ac:picMk id="2050" creationId="{6BD9C884-685F-E774-934E-4950270BA0D5}"/>
          </ac:picMkLst>
        </pc:picChg>
      </pc:sldChg>
      <pc:sldChg chg="addSp delSp modSp add mod modClrScheme chgLayout">
        <pc:chgData name="Rob Luijten" userId="3656dec8-07ff-49b6-baa7-7de42837e1f6" providerId="ADAL" clId="{AEBB90EE-0D4B-4924-8C4A-51495936DC42}" dt="2022-05-23T07:55:18.815" v="2484" actId="26606"/>
        <pc:sldMkLst>
          <pc:docMk/>
          <pc:sldMk cId="655846572" sldId="330"/>
        </pc:sldMkLst>
        <pc:spChg chg="del">
          <ac:chgData name="Rob Luijten" userId="3656dec8-07ff-49b6-baa7-7de42837e1f6" providerId="ADAL" clId="{AEBB90EE-0D4B-4924-8C4A-51495936DC42}" dt="2022-05-23T07:55:09.505" v="2478" actId="478"/>
          <ac:spMkLst>
            <pc:docMk/>
            <pc:sldMk cId="655846572" sldId="330"/>
            <ac:spMk id="2" creationId="{B8AD7E9C-148D-21EE-AADE-1055611948DA}"/>
          </ac:spMkLst>
        </pc:spChg>
        <pc:spChg chg="del">
          <ac:chgData name="Rob Luijten" userId="3656dec8-07ff-49b6-baa7-7de42837e1f6" providerId="ADAL" clId="{AEBB90EE-0D4B-4924-8C4A-51495936DC42}" dt="2022-05-23T07:55:08.327" v="2477" actId="478"/>
          <ac:spMkLst>
            <pc:docMk/>
            <pc:sldMk cId="655846572" sldId="330"/>
            <ac:spMk id="3" creationId="{5B0A2E09-2DCF-3C29-80E4-E895F399A9D3}"/>
          </ac:spMkLst>
        </pc:spChg>
        <pc:spChg chg="mod ord">
          <ac:chgData name="Rob Luijten" userId="3656dec8-07ff-49b6-baa7-7de42837e1f6" providerId="ADAL" clId="{AEBB90EE-0D4B-4924-8C4A-51495936DC42}" dt="2022-05-23T07:55:18.815" v="2484" actId="26606"/>
          <ac:spMkLst>
            <pc:docMk/>
            <pc:sldMk cId="655846572" sldId="330"/>
            <ac:spMk id="4" creationId="{EACD4235-3EED-AEC9-F6CE-186F91336266}"/>
          </ac:spMkLst>
        </pc:spChg>
        <pc:spChg chg="mod">
          <ac:chgData name="Rob Luijten" userId="3656dec8-07ff-49b6-baa7-7de42837e1f6" providerId="ADAL" clId="{AEBB90EE-0D4B-4924-8C4A-51495936DC42}" dt="2022-05-23T07:55:18.815" v="2484" actId="26606"/>
          <ac:spMkLst>
            <pc:docMk/>
            <pc:sldMk cId="655846572" sldId="330"/>
            <ac:spMk id="5" creationId="{B5DBAF65-8364-73E3-4CA6-606F283DCA36}"/>
          </ac:spMkLst>
        </pc:spChg>
        <pc:spChg chg="mod">
          <ac:chgData name="Rob Luijten" userId="3656dec8-07ff-49b6-baa7-7de42837e1f6" providerId="ADAL" clId="{AEBB90EE-0D4B-4924-8C4A-51495936DC42}" dt="2022-05-23T07:55:18.815" v="2484" actId="26606"/>
          <ac:spMkLst>
            <pc:docMk/>
            <pc:sldMk cId="655846572" sldId="330"/>
            <ac:spMk id="6" creationId="{1DED6A12-1E39-E7B2-F5F2-C325EE6004D5}"/>
          </ac:spMkLst>
        </pc:spChg>
        <pc:spChg chg="add del mod">
          <ac:chgData name="Rob Luijten" userId="3656dec8-07ff-49b6-baa7-7de42837e1f6" providerId="ADAL" clId="{AEBB90EE-0D4B-4924-8C4A-51495936DC42}" dt="2022-05-23T07:55:12.702" v="2481" actId="478"/>
          <ac:spMkLst>
            <pc:docMk/>
            <pc:sldMk cId="655846572" sldId="330"/>
            <ac:spMk id="8" creationId="{3FD10475-8CAC-E95E-BB05-6F2C260EA9FF}"/>
          </ac:spMkLst>
        </pc:spChg>
        <pc:spChg chg="del mod">
          <ac:chgData name="Rob Luijten" userId="3656dec8-07ff-49b6-baa7-7de42837e1f6" providerId="ADAL" clId="{AEBB90EE-0D4B-4924-8C4A-51495936DC42}" dt="2022-05-23T07:55:06.077" v="2476" actId="478"/>
          <ac:spMkLst>
            <pc:docMk/>
            <pc:sldMk cId="655846572" sldId="330"/>
            <ac:spMk id="11" creationId="{72AF6517-A299-CEFD-EFA6-C036A267A9E3}"/>
          </ac:spMkLst>
        </pc:spChg>
        <pc:spChg chg="add del mod">
          <ac:chgData name="Rob Luijten" userId="3656dec8-07ff-49b6-baa7-7de42837e1f6" providerId="ADAL" clId="{AEBB90EE-0D4B-4924-8C4A-51495936DC42}" dt="2022-05-23T07:55:11.111" v="2480" actId="478"/>
          <ac:spMkLst>
            <pc:docMk/>
            <pc:sldMk cId="655846572" sldId="330"/>
            <ac:spMk id="12" creationId="{B5F4C448-7297-A3BF-ECE3-A4774854B90A}"/>
          </ac:spMkLst>
        </pc:spChg>
        <pc:picChg chg="del">
          <ac:chgData name="Rob Luijten" userId="3656dec8-07ff-49b6-baa7-7de42837e1f6" providerId="ADAL" clId="{AEBB90EE-0D4B-4924-8C4A-51495936DC42}" dt="2022-05-23T07:55:04.327" v="2475" actId="478"/>
          <ac:picMkLst>
            <pc:docMk/>
            <pc:sldMk cId="655846572" sldId="330"/>
            <ac:picMk id="10" creationId="{1DDFD4F3-F209-2FA0-3CF6-B61DEC1FC482}"/>
          </ac:picMkLst>
        </pc:picChg>
        <pc:picChg chg="add mod">
          <ac:chgData name="Rob Luijten" userId="3656dec8-07ff-49b6-baa7-7de42837e1f6" providerId="ADAL" clId="{AEBB90EE-0D4B-4924-8C4A-51495936DC42}" dt="2022-05-23T07:55:18.815" v="2484" actId="26606"/>
          <ac:picMkLst>
            <pc:docMk/>
            <pc:sldMk cId="655846572" sldId="330"/>
            <ac:picMk id="13" creationId="{68A26E45-F9E3-2F2C-AE86-BA453E498A0E}"/>
          </ac:picMkLst>
        </pc:picChg>
      </pc:sldChg>
      <pc:sldChg chg="addSp modSp new mod">
        <pc:chgData name="Rob Luijten" userId="3656dec8-07ff-49b6-baa7-7de42837e1f6" providerId="ADAL" clId="{AEBB90EE-0D4B-4924-8C4A-51495936DC42}" dt="2022-05-23T08:06:18.497" v="2783" actId="20577"/>
        <pc:sldMkLst>
          <pc:docMk/>
          <pc:sldMk cId="1098878608" sldId="331"/>
        </pc:sldMkLst>
        <pc:spChg chg="mod">
          <ac:chgData name="Rob Luijten" userId="3656dec8-07ff-49b6-baa7-7de42837e1f6" providerId="ADAL" clId="{AEBB90EE-0D4B-4924-8C4A-51495936DC42}" dt="2022-05-23T08:00:30.769" v="2599" actId="20577"/>
          <ac:spMkLst>
            <pc:docMk/>
            <pc:sldMk cId="1098878608" sldId="331"/>
            <ac:spMk id="2" creationId="{F60D70C9-7D7A-96D1-A04B-B83E42E2864E}"/>
          </ac:spMkLst>
        </pc:spChg>
        <pc:spChg chg="mod">
          <ac:chgData name="Rob Luijten" userId="3656dec8-07ff-49b6-baa7-7de42837e1f6" providerId="ADAL" clId="{AEBB90EE-0D4B-4924-8C4A-51495936DC42}" dt="2022-05-23T08:06:18.497" v="2783" actId="20577"/>
          <ac:spMkLst>
            <pc:docMk/>
            <pc:sldMk cId="1098878608" sldId="331"/>
            <ac:spMk id="3" creationId="{2232B60E-D251-526C-DC65-10D3ABDC3DD2}"/>
          </ac:spMkLst>
        </pc:spChg>
        <pc:spChg chg="add mod">
          <ac:chgData name="Rob Luijten" userId="3656dec8-07ff-49b6-baa7-7de42837e1f6" providerId="ADAL" clId="{AEBB90EE-0D4B-4924-8C4A-51495936DC42}" dt="2022-05-23T08:06:05.133" v="2778" actId="1076"/>
          <ac:spMkLst>
            <pc:docMk/>
            <pc:sldMk cId="1098878608" sldId="331"/>
            <ac:spMk id="9" creationId="{30F7F043-D3F3-9FBF-906A-D7967EB90666}"/>
          </ac:spMkLst>
        </pc:spChg>
        <pc:picChg chg="add mod">
          <ac:chgData name="Rob Luijten" userId="3656dec8-07ff-49b6-baa7-7de42837e1f6" providerId="ADAL" clId="{AEBB90EE-0D4B-4924-8C4A-51495936DC42}" dt="2022-05-23T08:06:05.133" v="2778" actId="1076"/>
          <ac:picMkLst>
            <pc:docMk/>
            <pc:sldMk cId="1098878608" sldId="331"/>
            <ac:picMk id="8" creationId="{496CEF2A-4565-46F0-CF33-F294F769A4A1}"/>
          </ac:picMkLst>
        </pc:picChg>
      </pc:sldChg>
      <pc:sldChg chg="addSp delSp modSp new mod">
        <pc:chgData name="Rob Luijten" userId="3656dec8-07ff-49b6-baa7-7de42837e1f6" providerId="ADAL" clId="{AEBB90EE-0D4B-4924-8C4A-51495936DC42}" dt="2022-05-23T08:10:58.539" v="3169" actId="1076"/>
        <pc:sldMkLst>
          <pc:docMk/>
          <pc:sldMk cId="572532172" sldId="332"/>
        </pc:sldMkLst>
        <pc:spChg chg="mod">
          <ac:chgData name="Rob Luijten" userId="3656dec8-07ff-49b6-baa7-7de42837e1f6" providerId="ADAL" clId="{AEBB90EE-0D4B-4924-8C4A-51495936DC42}" dt="2022-05-23T08:07:19.487" v="2819" actId="20577"/>
          <ac:spMkLst>
            <pc:docMk/>
            <pc:sldMk cId="572532172" sldId="332"/>
            <ac:spMk id="2" creationId="{C82D602A-7A5A-B809-AEAC-F82410C67557}"/>
          </ac:spMkLst>
        </pc:spChg>
        <pc:spChg chg="mod">
          <ac:chgData name="Rob Luijten" userId="3656dec8-07ff-49b6-baa7-7de42837e1f6" providerId="ADAL" clId="{AEBB90EE-0D4B-4924-8C4A-51495936DC42}" dt="2022-05-23T08:10:58.539" v="3169" actId="1076"/>
          <ac:spMkLst>
            <pc:docMk/>
            <pc:sldMk cId="572532172" sldId="332"/>
            <ac:spMk id="3" creationId="{B07B843B-242A-E839-5006-E79BE0D0F079}"/>
          </ac:spMkLst>
        </pc:spChg>
        <pc:picChg chg="add mod">
          <ac:chgData name="Rob Luijten" userId="3656dec8-07ff-49b6-baa7-7de42837e1f6" providerId="ADAL" clId="{AEBB90EE-0D4B-4924-8C4A-51495936DC42}" dt="2022-05-23T08:10:39.085" v="3163" actId="1076"/>
          <ac:picMkLst>
            <pc:docMk/>
            <pc:sldMk cId="572532172" sldId="332"/>
            <ac:picMk id="5122" creationId="{E50AC4BF-B4FF-F56B-D520-B4F728CB6D75}"/>
          </ac:picMkLst>
        </pc:picChg>
        <pc:picChg chg="add del mod">
          <ac:chgData name="Rob Luijten" userId="3656dec8-07ff-49b6-baa7-7de42837e1f6" providerId="ADAL" clId="{AEBB90EE-0D4B-4924-8C4A-51495936DC42}" dt="2022-05-23T08:09:06.584" v="3139"/>
          <ac:picMkLst>
            <pc:docMk/>
            <pc:sldMk cId="572532172" sldId="332"/>
            <ac:picMk id="5124" creationId="{DD7F7704-EA2C-9C0D-33AD-52E7A985C257}"/>
          </ac:picMkLst>
        </pc:picChg>
        <pc:picChg chg="add mod">
          <ac:chgData name="Rob Luijten" userId="3656dec8-07ff-49b6-baa7-7de42837e1f6" providerId="ADAL" clId="{AEBB90EE-0D4B-4924-8C4A-51495936DC42}" dt="2022-05-23T08:10:45.444" v="3166" actId="1076"/>
          <ac:picMkLst>
            <pc:docMk/>
            <pc:sldMk cId="572532172" sldId="332"/>
            <ac:picMk id="5126" creationId="{3AC2C474-A241-0680-F1FD-4090DB973E2D}"/>
          </ac:picMkLst>
        </pc:picChg>
        <pc:picChg chg="add del mod">
          <ac:chgData name="Rob Luijten" userId="3656dec8-07ff-49b6-baa7-7de42837e1f6" providerId="ADAL" clId="{AEBB90EE-0D4B-4924-8C4A-51495936DC42}" dt="2022-05-23T08:09:45.710" v="3146"/>
          <ac:picMkLst>
            <pc:docMk/>
            <pc:sldMk cId="572532172" sldId="332"/>
            <ac:picMk id="5128" creationId="{A8AA13F6-51F9-0DE5-9636-83F23FF015C1}"/>
          </ac:picMkLst>
        </pc:picChg>
        <pc:picChg chg="add mod">
          <ac:chgData name="Rob Luijten" userId="3656dec8-07ff-49b6-baa7-7de42837e1f6" providerId="ADAL" clId="{AEBB90EE-0D4B-4924-8C4A-51495936DC42}" dt="2022-05-23T08:10:42.771" v="3165" actId="14100"/>
          <ac:picMkLst>
            <pc:docMk/>
            <pc:sldMk cId="572532172" sldId="332"/>
            <ac:picMk id="5130" creationId="{9209F1A3-835A-9019-B7D5-10AC3F6F0F8D}"/>
          </ac:picMkLst>
        </pc:picChg>
      </pc:sldChg>
    </pc:docChg>
  </pc:docChgLst>
  <pc:docChgLst>
    <pc:chgData name="Rob Luijten" userId="3656dec8-07ff-49b6-baa7-7de42837e1f6" providerId="ADAL" clId="{FE1907FB-7B8A-4389-AF75-B4DE1D83835F}"/>
    <pc:docChg chg="undo custSel addSld delSld modSld sldOrd">
      <pc:chgData name="Rob Luijten" userId="3656dec8-07ff-49b6-baa7-7de42837e1f6" providerId="ADAL" clId="{FE1907FB-7B8A-4389-AF75-B4DE1D83835F}" dt="2022-02-21T19:29:39.874" v="10153" actId="20577"/>
      <pc:docMkLst>
        <pc:docMk/>
      </pc:docMkLst>
      <pc:sldChg chg="addSp delSp modSp mod">
        <pc:chgData name="Rob Luijten" userId="3656dec8-07ff-49b6-baa7-7de42837e1f6" providerId="ADAL" clId="{FE1907FB-7B8A-4389-AF75-B4DE1D83835F}" dt="2022-02-21T16:10:34.324" v="114" actId="1036"/>
        <pc:sldMkLst>
          <pc:docMk/>
          <pc:sldMk cId="2574358565" sldId="257"/>
        </pc:sldMkLst>
        <pc:spChg chg="mod">
          <ac:chgData name="Rob Luijten" userId="3656dec8-07ff-49b6-baa7-7de42837e1f6" providerId="ADAL" clId="{FE1907FB-7B8A-4389-AF75-B4DE1D83835F}" dt="2022-02-21T16:05:02.297" v="15" actId="20577"/>
          <ac:spMkLst>
            <pc:docMk/>
            <pc:sldMk cId="2574358565" sldId="257"/>
            <ac:spMk id="2" creationId="{00000000-0000-0000-0000-000000000000}"/>
          </ac:spMkLst>
        </pc:spChg>
        <pc:spChg chg="mod">
          <ac:chgData name="Rob Luijten" userId="3656dec8-07ff-49b6-baa7-7de42837e1f6" providerId="ADAL" clId="{FE1907FB-7B8A-4389-AF75-B4DE1D83835F}" dt="2022-02-21T16:10:34.324" v="114" actId="1036"/>
          <ac:spMkLst>
            <pc:docMk/>
            <pc:sldMk cId="2574358565" sldId="257"/>
            <ac:spMk id="3" creationId="{00000000-0000-0000-0000-000000000000}"/>
          </ac:spMkLst>
        </pc:spChg>
        <pc:spChg chg="del mod">
          <ac:chgData name="Rob Luijten" userId="3656dec8-07ff-49b6-baa7-7de42837e1f6" providerId="ADAL" clId="{FE1907FB-7B8A-4389-AF75-B4DE1D83835F}" dt="2022-02-21T16:05:30.225" v="47" actId="478"/>
          <ac:spMkLst>
            <pc:docMk/>
            <pc:sldMk cId="2574358565" sldId="257"/>
            <ac:spMk id="4" creationId="{C90B4974-1D50-4DA6-9278-9B74F5E868C0}"/>
          </ac:spMkLst>
        </pc:spChg>
        <pc:picChg chg="add del">
          <ac:chgData name="Rob Luijten" userId="3656dec8-07ff-49b6-baa7-7de42837e1f6" providerId="ADAL" clId="{FE1907FB-7B8A-4389-AF75-B4DE1D83835F}" dt="2022-02-21T16:06:23.040" v="49"/>
          <ac:picMkLst>
            <pc:docMk/>
            <pc:sldMk cId="2574358565" sldId="257"/>
            <ac:picMk id="1026" creationId="{7EC1BC92-42B6-42D8-9077-0F8FB0EEC0A5}"/>
          </ac:picMkLst>
        </pc:picChg>
        <pc:picChg chg="add mod">
          <ac:chgData name="Rob Luijten" userId="3656dec8-07ff-49b6-baa7-7de42837e1f6" providerId="ADAL" clId="{FE1907FB-7B8A-4389-AF75-B4DE1D83835F}" dt="2022-02-21T16:09:55.415" v="59" actId="732"/>
          <ac:picMkLst>
            <pc:docMk/>
            <pc:sldMk cId="2574358565" sldId="257"/>
            <ac:picMk id="1028" creationId="{C1C9B78E-9B31-42C1-8D7F-97C9851FCE9E}"/>
          </ac:picMkLst>
        </pc:picChg>
      </pc:sldChg>
      <pc:sldChg chg="addSp modSp mod modNotesTx">
        <pc:chgData name="Rob Luijten" userId="3656dec8-07ff-49b6-baa7-7de42837e1f6" providerId="ADAL" clId="{FE1907FB-7B8A-4389-AF75-B4DE1D83835F}" dt="2022-02-21T18:02:44.986" v="3026" actId="790"/>
        <pc:sldMkLst>
          <pc:docMk/>
          <pc:sldMk cId="2725839977" sldId="307"/>
        </pc:sldMkLst>
        <pc:spChg chg="add mod">
          <ac:chgData name="Rob Luijten" userId="3656dec8-07ff-49b6-baa7-7de42837e1f6" providerId="ADAL" clId="{FE1907FB-7B8A-4389-AF75-B4DE1D83835F}" dt="2022-02-21T16:17:38.450" v="566" actId="207"/>
          <ac:spMkLst>
            <pc:docMk/>
            <pc:sldMk cId="2725839977" sldId="307"/>
            <ac:spMk id="5" creationId="{AEC201C4-80AF-410D-9722-DA8B631DE67C}"/>
          </ac:spMkLst>
        </pc:spChg>
        <pc:spChg chg="mod">
          <ac:chgData name="Rob Luijten" userId="3656dec8-07ff-49b6-baa7-7de42837e1f6" providerId="ADAL" clId="{FE1907FB-7B8A-4389-AF75-B4DE1D83835F}" dt="2022-02-21T18:02:44.986" v="3026" actId="790"/>
          <ac:spMkLst>
            <pc:docMk/>
            <pc:sldMk cId="2725839977" sldId="307"/>
            <ac:spMk id="8" creationId="{2E58751F-FA98-4DF6-BF0C-E4D07A83E432}"/>
          </ac:spMkLst>
        </pc:spChg>
        <pc:spChg chg="mod">
          <ac:chgData name="Rob Luijten" userId="3656dec8-07ff-49b6-baa7-7de42837e1f6" providerId="ADAL" clId="{FE1907FB-7B8A-4389-AF75-B4DE1D83835F}" dt="2022-02-21T16:10:54.599" v="141" actId="20577"/>
          <ac:spMkLst>
            <pc:docMk/>
            <pc:sldMk cId="2725839977" sldId="307"/>
            <ac:spMk id="9" creationId="{FD25673A-273D-4FB9-BD11-28B8206B1CA8}"/>
          </ac:spMkLst>
        </pc:spChg>
        <pc:spChg chg="mod">
          <ac:chgData name="Rob Luijten" userId="3656dec8-07ff-49b6-baa7-7de42837e1f6" providerId="ADAL" clId="{FE1907FB-7B8A-4389-AF75-B4DE1D83835F}" dt="2022-02-21T16:11:07.683" v="192" actId="1076"/>
          <ac:spMkLst>
            <pc:docMk/>
            <pc:sldMk cId="2725839977" sldId="307"/>
            <ac:spMk id="13" creationId="{DA9880A2-D8C3-4D88-BB6D-DF530C7C6F30}"/>
          </ac:spMkLst>
        </pc:spChg>
      </pc:sldChg>
      <pc:sldChg chg="modSp new del mod">
        <pc:chgData name="Rob Luijten" userId="3656dec8-07ff-49b6-baa7-7de42837e1f6" providerId="ADAL" clId="{FE1907FB-7B8A-4389-AF75-B4DE1D83835F}" dt="2022-02-21T16:52:14.403" v="1112" actId="47"/>
        <pc:sldMkLst>
          <pc:docMk/>
          <pc:sldMk cId="387652769" sldId="308"/>
        </pc:sldMkLst>
        <pc:spChg chg="mod">
          <ac:chgData name="Rob Luijten" userId="3656dec8-07ff-49b6-baa7-7de42837e1f6" providerId="ADAL" clId="{FE1907FB-7B8A-4389-AF75-B4DE1D83835F}" dt="2022-02-21T16:34:00.722" v="589" actId="20577"/>
          <ac:spMkLst>
            <pc:docMk/>
            <pc:sldMk cId="387652769" sldId="308"/>
            <ac:spMk id="2" creationId="{E1CCBA53-3C6B-4B33-BDFC-71270F1BE367}"/>
          </ac:spMkLst>
        </pc:spChg>
        <pc:spChg chg="mod">
          <ac:chgData name="Rob Luijten" userId="3656dec8-07ff-49b6-baa7-7de42837e1f6" providerId="ADAL" clId="{FE1907FB-7B8A-4389-AF75-B4DE1D83835F}" dt="2022-02-21T16:35:48.715" v="657" actId="20577"/>
          <ac:spMkLst>
            <pc:docMk/>
            <pc:sldMk cId="387652769" sldId="308"/>
            <ac:spMk id="3" creationId="{0DC37C02-479E-4C70-9E09-9BF2EDA40E8F}"/>
          </ac:spMkLst>
        </pc:spChg>
      </pc:sldChg>
      <pc:sldChg chg="del">
        <pc:chgData name="Rob Luijten" userId="3656dec8-07ff-49b6-baa7-7de42837e1f6" providerId="ADAL" clId="{FE1907FB-7B8A-4389-AF75-B4DE1D83835F}" dt="2022-02-21T16:10:47.225" v="129" actId="47"/>
        <pc:sldMkLst>
          <pc:docMk/>
          <pc:sldMk cId="1990601314" sldId="308"/>
        </pc:sldMkLst>
      </pc:sldChg>
      <pc:sldChg chg="addSp delSp modSp new mod">
        <pc:chgData name="Rob Luijten" userId="3656dec8-07ff-49b6-baa7-7de42837e1f6" providerId="ADAL" clId="{FE1907FB-7B8A-4389-AF75-B4DE1D83835F}" dt="2022-02-21T16:56:19.253" v="1398" actId="478"/>
        <pc:sldMkLst>
          <pc:docMk/>
          <pc:sldMk cId="1080926081" sldId="309"/>
        </pc:sldMkLst>
        <pc:spChg chg="mod">
          <ac:chgData name="Rob Luijten" userId="3656dec8-07ff-49b6-baa7-7de42837e1f6" providerId="ADAL" clId="{FE1907FB-7B8A-4389-AF75-B4DE1D83835F}" dt="2022-02-21T16:46:44.519" v="739" actId="1036"/>
          <ac:spMkLst>
            <pc:docMk/>
            <pc:sldMk cId="1080926081" sldId="309"/>
            <ac:spMk id="2" creationId="{9AAFCB65-6A34-4C21-AFAD-88F2F766EA51}"/>
          </ac:spMkLst>
        </pc:spChg>
        <pc:spChg chg="del">
          <ac:chgData name="Rob Luijten" userId="3656dec8-07ff-49b6-baa7-7de42837e1f6" providerId="ADAL" clId="{FE1907FB-7B8A-4389-AF75-B4DE1D83835F}" dt="2022-02-21T16:41:17.055" v="659" actId="931"/>
          <ac:spMkLst>
            <pc:docMk/>
            <pc:sldMk cId="1080926081" sldId="309"/>
            <ac:spMk id="3" creationId="{270BD74D-2DB4-41F1-AE2B-F06B5FF3155E}"/>
          </ac:spMkLst>
        </pc:spChg>
        <pc:spChg chg="del">
          <ac:chgData name="Rob Luijten" userId="3656dec8-07ff-49b6-baa7-7de42837e1f6" providerId="ADAL" clId="{FE1907FB-7B8A-4389-AF75-B4DE1D83835F}" dt="2022-02-21T16:56:18.265" v="1397" actId="478"/>
          <ac:spMkLst>
            <pc:docMk/>
            <pc:sldMk cId="1080926081" sldId="309"/>
            <ac:spMk id="5" creationId="{0643B4E2-AABF-4E39-88C2-D17CEB9D31F1}"/>
          </ac:spMkLst>
        </pc:spChg>
        <pc:spChg chg="del">
          <ac:chgData name="Rob Luijten" userId="3656dec8-07ff-49b6-baa7-7de42837e1f6" providerId="ADAL" clId="{FE1907FB-7B8A-4389-AF75-B4DE1D83835F}" dt="2022-02-21T16:56:19.253" v="1398" actId="478"/>
          <ac:spMkLst>
            <pc:docMk/>
            <pc:sldMk cId="1080926081" sldId="309"/>
            <ac:spMk id="6" creationId="{DC8C5033-CED0-4242-99A4-0728ECCF49F3}"/>
          </ac:spMkLst>
        </pc:spChg>
        <pc:spChg chg="add mod">
          <ac:chgData name="Rob Luijten" userId="3656dec8-07ff-49b6-baa7-7de42837e1f6" providerId="ADAL" clId="{FE1907FB-7B8A-4389-AF75-B4DE1D83835F}" dt="2022-02-21T16:46:53.786" v="757" actId="20577"/>
          <ac:spMkLst>
            <pc:docMk/>
            <pc:sldMk cId="1080926081" sldId="309"/>
            <ac:spMk id="10" creationId="{0939EDFA-A70C-43E6-8E7E-64475547E115}"/>
          </ac:spMkLst>
        </pc:spChg>
        <pc:spChg chg="add mod">
          <ac:chgData name="Rob Luijten" userId="3656dec8-07ff-49b6-baa7-7de42837e1f6" providerId="ADAL" clId="{FE1907FB-7B8A-4389-AF75-B4DE1D83835F}" dt="2022-02-21T16:49:11.198" v="854" actId="1037"/>
          <ac:spMkLst>
            <pc:docMk/>
            <pc:sldMk cId="1080926081" sldId="309"/>
            <ac:spMk id="11" creationId="{86AF8723-5327-4D41-9E35-A42F45665FA1}"/>
          </ac:spMkLst>
        </pc:spChg>
        <pc:picChg chg="add mod">
          <ac:chgData name="Rob Luijten" userId="3656dec8-07ff-49b6-baa7-7de42837e1f6" providerId="ADAL" clId="{FE1907FB-7B8A-4389-AF75-B4DE1D83835F}" dt="2022-02-21T16:45:55.429" v="719"/>
          <ac:picMkLst>
            <pc:docMk/>
            <pc:sldMk cId="1080926081" sldId="309"/>
            <ac:picMk id="8" creationId="{26BA5A84-22CA-4657-AA80-FAD1CD3BED39}"/>
          </ac:picMkLst>
        </pc:picChg>
        <pc:picChg chg="add mod">
          <ac:chgData name="Rob Luijten" userId="3656dec8-07ff-49b6-baa7-7de42837e1f6" providerId="ADAL" clId="{FE1907FB-7B8A-4389-AF75-B4DE1D83835F}" dt="2022-02-21T16:46:09.581" v="720"/>
          <ac:picMkLst>
            <pc:docMk/>
            <pc:sldMk cId="1080926081" sldId="309"/>
            <ac:picMk id="9" creationId="{275504D9-0AB1-4A76-B7EA-239D9133EAAA}"/>
          </ac:picMkLst>
        </pc:picChg>
      </pc:sldChg>
      <pc:sldChg chg="del">
        <pc:chgData name="Rob Luijten" userId="3656dec8-07ff-49b6-baa7-7de42837e1f6" providerId="ADAL" clId="{FE1907FB-7B8A-4389-AF75-B4DE1D83835F}" dt="2022-02-21T16:10:50.516" v="130" actId="47"/>
        <pc:sldMkLst>
          <pc:docMk/>
          <pc:sldMk cId="1443683280" sldId="309"/>
        </pc:sldMkLst>
      </pc:sldChg>
      <pc:sldChg chg="del">
        <pc:chgData name="Rob Luijten" userId="3656dec8-07ff-49b6-baa7-7de42837e1f6" providerId="ADAL" clId="{FE1907FB-7B8A-4389-AF75-B4DE1D83835F}" dt="2022-02-21T16:10:47.078" v="128" actId="47"/>
        <pc:sldMkLst>
          <pc:docMk/>
          <pc:sldMk cId="2339466528" sldId="310"/>
        </pc:sldMkLst>
      </pc:sldChg>
      <pc:sldChg chg="addSp delSp modSp new mod">
        <pc:chgData name="Rob Luijten" userId="3656dec8-07ff-49b6-baa7-7de42837e1f6" providerId="ADAL" clId="{FE1907FB-7B8A-4389-AF75-B4DE1D83835F}" dt="2022-02-21T18:02:50.759" v="3027" actId="20577"/>
        <pc:sldMkLst>
          <pc:docMk/>
          <pc:sldMk cId="3450156338" sldId="310"/>
        </pc:sldMkLst>
        <pc:spChg chg="mod">
          <ac:chgData name="Rob Luijten" userId="3656dec8-07ff-49b6-baa7-7de42837e1f6" providerId="ADAL" clId="{FE1907FB-7B8A-4389-AF75-B4DE1D83835F}" dt="2022-02-21T16:47:32.113" v="801" actId="20577"/>
          <ac:spMkLst>
            <pc:docMk/>
            <pc:sldMk cId="3450156338" sldId="310"/>
            <ac:spMk id="2" creationId="{F0E6C68C-36A1-4EAB-B64C-CA660C34A16B}"/>
          </ac:spMkLst>
        </pc:spChg>
        <pc:spChg chg="del">
          <ac:chgData name="Rob Luijten" userId="3656dec8-07ff-49b6-baa7-7de42837e1f6" providerId="ADAL" clId="{FE1907FB-7B8A-4389-AF75-B4DE1D83835F}" dt="2022-02-21T16:47:51.266" v="802" actId="931"/>
          <ac:spMkLst>
            <pc:docMk/>
            <pc:sldMk cId="3450156338" sldId="310"/>
            <ac:spMk id="3" creationId="{D718D7F8-AD31-4BE3-BD03-77FEEF2A4729}"/>
          </ac:spMkLst>
        </pc:spChg>
        <pc:spChg chg="del">
          <ac:chgData name="Rob Luijten" userId="3656dec8-07ff-49b6-baa7-7de42837e1f6" providerId="ADAL" clId="{FE1907FB-7B8A-4389-AF75-B4DE1D83835F}" dt="2022-02-21T16:56:09.896" v="1392" actId="478"/>
          <ac:spMkLst>
            <pc:docMk/>
            <pc:sldMk cId="3450156338" sldId="310"/>
            <ac:spMk id="5" creationId="{C7B9427C-2DB7-47D1-82DE-2C86B4A1CC46}"/>
          </ac:spMkLst>
        </pc:spChg>
        <pc:spChg chg="del">
          <ac:chgData name="Rob Luijten" userId="3656dec8-07ff-49b6-baa7-7de42837e1f6" providerId="ADAL" clId="{FE1907FB-7B8A-4389-AF75-B4DE1D83835F}" dt="2022-02-21T16:56:12.429" v="1393" actId="478"/>
          <ac:spMkLst>
            <pc:docMk/>
            <pc:sldMk cId="3450156338" sldId="310"/>
            <ac:spMk id="6" creationId="{3FF21906-C211-4B8E-B31A-5E0C2C8B31E5}"/>
          </ac:spMkLst>
        </pc:spChg>
        <pc:spChg chg="add mod">
          <ac:chgData name="Rob Luijten" userId="3656dec8-07ff-49b6-baa7-7de42837e1f6" providerId="ADAL" clId="{FE1907FB-7B8A-4389-AF75-B4DE1D83835F}" dt="2022-02-21T16:48:55.933" v="847" actId="1038"/>
          <ac:spMkLst>
            <pc:docMk/>
            <pc:sldMk cId="3450156338" sldId="310"/>
            <ac:spMk id="9" creationId="{905C35E2-7832-4C40-9D13-13900822C217}"/>
          </ac:spMkLst>
        </pc:spChg>
        <pc:spChg chg="add mod">
          <ac:chgData name="Rob Luijten" userId="3656dec8-07ff-49b6-baa7-7de42837e1f6" providerId="ADAL" clId="{FE1907FB-7B8A-4389-AF75-B4DE1D83835F}" dt="2022-02-21T18:02:50.759" v="3027" actId="20577"/>
          <ac:spMkLst>
            <pc:docMk/>
            <pc:sldMk cId="3450156338" sldId="310"/>
            <ac:spMk id="10" creationId="{41D860E3-7247-4D5D-82E5-38F424A8830A}"/>
          </ac:spMkLst>
        </pc:spChg>
        <pc:picChg chg="add mod">
          <ac:chgData name="Rob Luijten" userId="3656dec8-07ff-49b6-baa7-7de42837e1f6" providerId="ADAL" clId="{FE1907FB-7B8A-4389-AF75-B4DE1D83835F}" dt="2022-02-21T16:48:19.351" v="807"/>
          <ac:picMkLst>
            <pc:docMk/>
            <pc:sldMk cId="3450156338" sldId="310"/>
            <ac:picMk id="8" creationId="{3BC4AFC3-461D-464D-8E31-C24DBF8A1B25}"/>
          </ac:picMkLst>
        </pc:picChg>
      </pc:sldChg>
      <pc:sldChg chg="del">
        <pc:chgData name="Rob Luijten" userId="3656dec8-07ff-49b6-baa7-7de42837e1f6" providerId="ADAL" clId="{FE1907FB-7B8A-4389-AF75-B4DE1D83835F}" dt="2022-02-21T16:10:46.797" v="126" actId="47"/>
        <pc:sldMkLst>
          <pc:docMk/>
          <pc:sldMk cId="177591369" sldId="311"/>
        </pc:sldMkLst>
      </pc:sldChg>
      <pc:sldChg chg="addSp delSp modSp add mod ord modAnim modNotesTx">
        <pc:chgData name="Rob Luijten" userId="3656dec8-07ff-49b6-baa7-7de42837e1f6" providerId="ADAL" clId="{FE1907FB-7B8A-4389-AF75-B4DE1D83835F}" dt="2022-02-21T18:59:29.424" v="6534"/>
        <pc:sldMkLst>
          <pc:docMk/>
          <pc:sldMk cId="1564067866" sldId="311"/>
        </pc:sldMkLst>
        <pc:spChg chg="mod">
          <ac:chgData name="Rob Luijten" userId="3656dec8-07ff-49b6-baa7-7de42837e1f6" providerId="ADAL" clId="{FE1907FB-7B8A-4389-AF75-B4DE1D83835F}" dt="2022-02-21T18:59:18.664" v="6533" actId="20577"/>
          <ac:spMkLst>
            <pc:docMk/>
            <pc:sldMk cId="1564067866" sldId="311"/>
            <ac:spMk id="3" creationId="{0DC37C02-479E-4C70-9E09-9BF2EDA40E8F}"/>
          </ac:spMkLst>
        </pc:spChg>
        <pc:spChg chg="del mod">
          <ac:chgData name="Rob Luijten" userId="3656dec8-07ff-49b6-baa7-7de42837e1f6" providerId="ADAL" clId="{FE1907FB-7B8A-4389-AF75-B4DE1D83835F}" dt="2022-02-21T16:56:16.431" v="1396" actId="478"/>
          <ac:spMkLst>
            <pc:docMk/>
            <pc:sldMk cId="1564067866" sldId="311"/>
            <ac:spMk id="5" creationId="{1303618B-EDD4-43AC-939E-AD49721B4385}"/>
          </ac:spMkLst>
        </pc:spChg>
        <pc:spChg chg="del">
          <ac:chgData name="Rob Luijten" userId="3656dec8-07ff-49b6-baa7-7de42837e1f6" providerId="ADAL" clId="{FE1907FB-7B8A-4389-AF75-B4DE1D83835F}" dt="2022-02-21T16:56:14.096" v="1394" actId="478"/>
          <ac:spMkLst>
            <pc:docMk/>
            <pc:sldMk cId="1564067866" sldId="311"/>
            <ac:spMk id="6" creationId="{61BFD7CD-4822-4448-BD98-A161544403FC}"/>
          </ac:spMkLst>
        </pc:spChg>
        <pc:picChg chg="add mod">
          <ac:chgData name="Rob Luijten" userId="3656dec8-07ff-49b6-baa7-7de42837e1f6" providerId="ADAL" clId="{FE1907FB-7B8A-4389-AF75-B4DE1D83835F}" dt="2022-02-21T16:52:09.832" v="1111" actId="1076"/>
          <ac:picMkLst>
            <pc:docMk/>
            <pc:sldMk cId="1564067866" sldId="311"/>
            <ac:picMk id="1026" creationId="{330C4097-A074-4F9C-B3EF-4EC1F684D3C0}"/>
          </ac:picMkLst>
        </pc:picChg>
      </pc:sldChg>
      <pc:sldChg chg="addSp modSp add mod">
        <pc:chgData name="Rob Luijten" userId="3656dec8-07ff-49b6-baa7-7de42837e1f6" providerId="ADAL" clId="{FE1907FB-7B8A-4389-AF75-B4DE1D83835F}" dt="2022-02-21T17:49:10.724" v="1434" actId="1038"/>
        <pc:sldMkLst>
          <pc:docMk/>
          <pc:sldMk cId="1146338" sldId="312"/>
        </pc:sldMkLst>
        <pc:spChg chg="add mod">
          <ac:chgData name="Rob Luijten" userId="3656dec8-07ff-49b6-baa7-7de42837e1f6" providerId="ADAL" clId="{FE1907FB-7B8A-4389-AF75-B4DE1D83835F}" dt="2022-02-21T17:49:10.724" v="1434" actId="1038"/>
          <ac:spMkLst>
            <pc:docMk/>
            <pc:sldMk cId="1146338" sldId="312"/>
            <ac:spMk id="6" creationId="{86CF922A-AF74-42E6-8E6F-4E77CFB4F15E}"/>
          </ac:spMkLst>
        </pc:spChg>
      </pc:sldChg>
      <pc:sldChg chg="del">
        <pc:chgData name="Rob Luijten" userId="3656dec8-07ff-49b6-baa7-7de42837e1f6" providerId="ADAL" clId="{FE1907FB-7B8A-4389-AF75-B4DE1D83835F}" dt="2022-02-21T16:10:46.655" v="125" actId="47"/>
        <pc:sldMkLst>
          <pc:docMk/>
          <pc:sldMk cId="4149902131" sldId="312"/>
        </pc:sldMkLst>
      </pc:sldChg>
      <pc:sldChg chg="del">
        <pc:chgData name="Rob Luijten" userId="3656dec8-07ff-49b6-baa7-7de42837e1f6" providerId="ADAL" clId="{FE1907FB-7B8A-4389-AF75-B4DE1D83835F}" dt="2022-02-21T16:10:46.516" v="124" actId="47"/>
        <pc:sldMkLst>
          <pc:docMk/>
          <pc:sldMk cId="1407685101" sldId="313"/>
        </pc:sldMkLst>
      </pc:sldChg>
      <pc:sldChg chg="addSp delSp modSp new mod">
        <pc:chgData name="Rob Luijten" userId="3656dec8-07ff-49b6-baa7-7de42837e1f6" providerId="ADAL" clId="{FE1907FB-7B8A-4389-AF75-B4DE1D83835F}" dt="2022-02-21T18:08:13.821" v="3229" actId="20577"/>
        <pc:sldMkLst>
          <pc:docMk/>
          <pc:sldMk cId="1621896118" sldId="313"/>
        </pc:sldMkLst>
        <pc:spChg chg="mod">
          <ac:chgData name="Rob Luijten" userId="3656dec8-07ff-49b6-baa7-7de42837e1f6" providerId="ADAL" clId="{FE1907FB-7B8A-4389-AF75-B4DE1D83835F}" dt="2022-02-21T17:49:38.197" v="1455" actId="20577"/>
          <ac:spMkLst>
            <pc:docMk/>
            <pc:sldMk cId="1621896118" sldId="313"/>
            <ac:spMk id="2" creationId="{E8D6F64F-B670-4BF8-A31D-2416073EB372}"/>
          </ac:spMkLst>
        </pc:spChg>
        <pc:spChg chg="del">
          <ac:chgData name="Rob Luijten" userId="3656dec8-07ff-49b6-baa7-7de42837e1f6" providerId="ADAL" clId="{FE1907FB-7B8A-4389-AF75-B4DE1D83835F}" dt="2022-02-21T17:49:43.285" v="1456"/>
          <ac:spMkLst>
            <pc:docMk/>
            <pc:sldMk cId="1621896118" sldId="313"/>
            <ac:spMk id="3" creationId="{AB245465-34DB-4EF0-8E6B-72AA30115428}"/>
          </ac:spMkLst>
        </pc:spChg>
        <pc:spChg chg="add del mod">
          <ac:chgData name="Rob Luijten" userId="3656dec8-07ff-49b6-baa7-7de42837e1f6" providerId="ADAL" clId="{FE1907FB-7B8A-4389-AF75-B4DE1D83835F}" dt="2022-02-21T17:49:55.381" v="1469" actId="478"/>
          <ac:spMkLst>
            <pc:docMk/>
            <pc:sldMk cId="1621896118" sldId="313"/>
            <ac:spMk id="7" creationId="{9437FF4B-C428-41AD-9192-363C112E91A1}"/>
          </ac:spMkLst>
        </pc:spChg>
        <pc:spChg chg="add del mod">
          <ac:chgData name="Rob Luijten" userId="3656dec8-07ff-49b6-baa7-7de42837e1f6" providerId="ADAL" clId="{FE1907FB-7B8A-4389-AF75-B4DE1D83835F}" dt="2022-02-21T17:49:57.598" v="1471" actId="478"/>
          <ac:spMkLst>
            <pc:docMk/>
            <pc:sldMk cId="1621896118" sldId="313"/>
            <ac:spMk id="9" creationId="{970CE220-D6CF-486D-BDF2-90C4D362FFB5}"/>
          </ac:spMkLst>
        </pc:spChg>
        <pc:spChg chg="add mod">
          <ac:chgData name="Rob Luijten" userId="3656dec8-07ff-49b6-baa7-7de42837e1f6" providerId="ADAL" clId="{FE1907FB-7B8A-4389-AF75-B4DE1D83835F}" dt="2022-02-21T18:08:13.821" v="3229" actId="20577"/>
          <ac:spMkLst>
            <pc:docMk/>
            <pc:sldMk cId="1621896118" sldId="313"/>
            <ac:spMk id="10" creationId="{D0F33911-B660-433F-BEE3-1CD608E74E38}"/>
          </ac:spMkLst>
        </pc:spChg>
        <pc:picChg chg="add del">
          <ac:chgData name="Rob Luijten" userId="3656dec8-07ff-49b6-baa7-7de42837e1f6" providerId="ADAL" clId="{FE1907FB-7B8A-4389-AF75-B4DE1D83835F}" dt="2022-02-21T18:06:20.950" v="3171" actId="22"/>
          <ac:picMkLst>
            <pc:docMk/>
            <pc:sldMk cId="1621896118" sldId="313"/>
            <ac:picMk id="7" creationId="{DFF6635A-D1E2-40C1-8343-5A600A9D5649}"/>
          </ac:picMkLst>
        </pc:picChg>
      </pc:sldChg>
      <pc:sldChg chg="modSp add mod">
        <pc:chgData name="Rob Luijten" userId="3656dec8-07ff-49b6-baa7-7de42837e1f6" providerId="ADAL" clId="{FE1907FB-7B8A-4389-AF75-B4DE1D83835F}" dt="2022-02-21T18:08:02.165" v="3228" actId="20577"/>
        <pc:sldMkLst>
          <pc:docMk/>
          <pc:sldMk cId="884016806" sldId="314"/>
        </pc:sldMkLst>
        <pc:spChg chg="mod">
          <ac:chgData name="Rob Luijten" userId="3656dec8-07ff-49b6-baa7-7de42837e1f6" providerId="ADAL" clId="{FE1907FB-7B8A-4389-AF75-B4DE1D83835F}" dt="2022-02-21T17:52:29.526" v="1919" actId="20577"/>
          <ac:spMkLst>
            <pc:docMk/>
            <pc:sldMk cId="884016806" sldId="314"/>
            <ac:spMk id="2" creationId="{E8D6F64F-B670-4BF8-A31D-2416073EB372}"/>
          </ac:spMkLst>
        </pc:spChg>
        <pc:spChg chg="mod">
          <ac:chgData name="Rob Luijten" userId="3656dec8-07ff-49b6-baa7-7de42837e1f6" providerId="ADAL" clId="{FE1907FB-7B8A-4389-AF75-B4DE1D83835F}" dt="2022-02-21T18:08:02.165" v="3228" actId="20577"/>
          <ac:spMkLst>
            <pc:docMk/>
            <pc:sldMk cId="884016806" sldId="314"/>
            <ac:spMk id="10" creationId="{D0F33911-B660-433F-BEE3-1CD608E74E38}"/>
          </ac:spMkLst>
        </pc:spChg>
      </pc:sldChg>
      <pc:sldChg chg="del">
        <pc:chgData name="Rob Luijten" userId="3656dec8-07ff-49b6-baa7-7de42837e1f6" providerId="ADAL" clId="{FE1907FB-7B8A-4389-AF75-B4DE1D83835F}" dt="2022-02-21T16:10:46.375" v="123" actId="47"/>
        <pc:sldMkLst>
          <pc:docMk/>
          <pc:sldMk cId="3308521853" sldId="314"/>
        </pc:sldMkLst>
      </pc:sldChg>
      <pc:sldChg chg="del">
        <pc:chgData name="Rob Luijten" userId="3656dec8-07ff-49b6-baa7-7de42837e1f6" providerId="ADAL" clId="{FE1907FB-7B8A-4389-AF75-B4DE1D83835F}" dt="2022-02-21T16:10:46.230" v="122" actId="47"/>
        <pc:sldMkLst>
          <pc:docMk/>
          <pc:sldMk cId="258696779" sldId="315"/>
        </pc:sldMkLst>
      </pc:sldChg>
      <pc:sldChg chg="addSp delSp modSp new mod">
        <pc:chgData name="Rob Luijten" userId="3656dec8-07ff-49b6-baa7-7de42837e1f6" providerId="ADAL" clId="{FE1907FB-7B8A-4389-AF75-B4DE1D83835F}" dt="2022-02-21T18:05:46.498" v="3169" actId="1037"/>
        <pc:sldMkLst>
          <pc:docMk/>
          <pc:sldMk cId="3625606005" sldId="315"/>
        </pc:sldMkLst>
        <pc:spChg chg="mod">
          <ac:chgData name="Rob Luijten" userId="3656dec8-07ff-49b6-baa7-7de42837e1f6" providerId="ADAL" clId="{FE1907FB-7B8A-4389-AF75-B4DE1D83835F}" dt="2022-02-21T17:55:17.349" v="2304" actId="20577"/>
          <ac:spMkLst>
            <pc:docMk/>
            <pc:sldMk cId="3625606005" sldId="315"/>
            <ac:spMk id="2" creationId="{927411BE-62C7-4A1C-AF9D-D673AE0B70FB}"/>
          </ac:spMkLst>
        </pc:spChg>
        <pc:spChg chg="add del mod">
          <ac:chgData name="Rob Luijten" userId="3656dec8-07ff-49b6-baa7-7de42837e1f6" providerId="ADAL" clId="{FE1907FB-7B8A-4389-AF75-B4DE1D83835F}" dt="2022-02-21T17:56:03.611" v="2436" actId="403"/>
          <ac:spMkLst>
            <pc:docMk/>
            <pc:sldMk cId="3625606005" sldId="315"/>
            <ac:spMk id="3" creationId="{D8079AF8-1833-4B96-91DD-D1D5176A3B9B}"/>
          </ac:spMkLst>
        </pc:spChg>
        <pc:spChg chg="add del mod">
          <ac:chgData name="Rob Luijten" userId="3656dec8-07ff-49b6-baa7-7de42837e1f6" providerId="ADAL" clId="{FE1907FB-7B8A-4389-AF75-B4DE1D83835F}" dt="2022-02-21T17:55:23.416" v="2308"/>
          <ac:spMkLst>
            <pc:docMk/>
            <pc:sldMk cId="3625606005" sldId="315"/>
            <ac:spMk id="7" creationId="{A2045149-8DBB-45C3-9F12-DFB86CD380ED}"/>
          </ac:spMkLst>
        </pc:spChg>
        <pc:spChg chg="add mod">
          <ac:chgData name="Rob Luijten" userId="3656dec8-07ff-49b6-baa7-7de42837e1f6" providerId="ADAL" clId="{FE1907FB-7B8A-4389-AF75-B4DE1D83835F}" dt="2022-02-21T17:55:30.765" v="2325" actId="20577"/>
          <ac:spMkLst>
            <pc:docMk/>
            <pc:sldMk cId="3625606005" sldId="315"/>
            <ac:spMk id="8" creationId="{C95B3DB6-D68F-4B16-9112-548C52D6D6E9}"/>
          </ac:spMkLst>
        </pc:spChg>
        <pc:spChg chg="add mod">
          <ac:chgData name="Rob Luijten" userId="3656dec8-07ff-49b6-baa7-7de42837e1f6" providerId="ADAL" clId="{FE1907FB-7B8A-4389-AF75-B4DE1D83835F}" dt="2022-02-21T18:05:27.471" v="3126" actId="1035"/>
          <ac:spMkLst>
            <pc:docMk/>
            <pc:sldMk cId="3625606005" sldId="315"/>
            <ac:spMk id="10" creationId="{CC8281E5-0E6E-4E23-86D2-A99424C34AC5}"/>
          </ac:spMkLst>
        </pc:spChg>
        <pc:picChg chg="add mod">
          <ac:chgData name="Rob Luijten" userId="3656dec8-07ff-49b6-baa7-7de42837e1f6" providerId="ADAL" clId="{FE1907FB-7B8A-4389-AF75-B4DE1D83835F}" dt="2022-02-21T18:05:46.498" v="3169" actId="1037"/>
          <ac:picMkLst>
            <pc:docMk/>
            <pc:sldMk cId="3625606005" sldId="315"/>
            <ac:picMk id="9" creationId="{E0A3BC9C-E6CC-4CD2-8AEE-05B3FDEBCAD4}"/>
          </ac:picMkLst>
        </pc:picChg>
      </pc:sldChg>
      <pc:sldChg chg="del">
        <pc:chgData name="Rob Luijten" userId="3656dec8-07ff-49b6-baa7-7de42837e1f6" providerId="ADAL" clId="{FE1907FB-7B8A-4389-AF75-B4DE1D83835F}" dt="2022-02-21T16:10:46.086" v="121" actId="47"/>
        <pc:sldMkLst>
          <pc:docMk/>
          <pc:sldMk cId="2963422970" sldId="316"/>
        </pc:sldMkLst>
      </pc:sldChg>
      <pc:sldChg chg="addSp delSp modSp add mod ord modClrScheme chgLayout">
        <pc:chgData name="Rob Luijten" userId="3656dec8-07ff-49b6-baa7-7de42837e1f6" providerId="ADAL" clId="{FE1907FB-7B8A-4389-AF75-B4DE1D83835F}" dt="2022-02-21T17:59:21.988" v="2621" actId="1076"/>
        <pc:sldMkLst>
          <pc:docMk/>
          <pc:sldMk cId="3066017020" sldId="316"/>
        </pc:sldMkLst>
        <pc:spChg chg="mod">
          <ac:chgData name="Rob Luijten" userId="3656dec8-07ff-49b6-baa7-7de42837e1f6" providerId="ADAL" clId="{FE1907FB-7B8A-4389-AF75-B4DE1D83835F}" dt="2022-02-21T17:59:16.950" v="2620" actId="26606"/>
          <ac:spMkLst>
            <pc:docMk/>
            <pc:sldMk cId="3066017020" sldId="316"/>
            <ac:spMk id="2" creationId="{E8D6F64F-B670-4BF8-A31D-2416073EB372}"/>
          </ac:spMkLst>
        </pc:spChg>
        <pc:spChg chg="mod ord">
          <ac:chgData name="Rob Luijten" userId="3656dec8-07ff-49b6-baa7-7de42837e1f6" providerId="ADAL" clId="{FE1907FB-7B8A-4389-AF75-B4DE1D83835F}" dt="2022-02-21T17:59:16.950" v="2620" actId="26606"/>
          <ac:spMkLst>
            <pc:docMk/>
            <pc:sldMk cId="3066017020" sldId="316"/>
            <ac:spMk id="4" creationId="{3D999AD7-31B7-467D-B432-D5D1D09EB753}"/>
          </ac:spMkLst>
        </pc:spChg>
        <pc:spChg chg="mod">
          <ac:chgData name="Rob Luijten" userId="3656dec8-07ff-49b6-baa7-7de42837e1f6" providerId="ADAL" clId="{FE1907FB-7B8A-4389-AF75-B4DE1D83835F}" dt="2022-02-21T17:59:16.950" v="2620" actId="26606"/>
          <ac:spMkLst>
            <pc:docMk/>
            <pc:sldMk cId="3066017020" sldId="316"/>
            <ac:spMk id="5" creationId="{3DF70AAB-99D0-4652-A41E-21D0D0D65732}"/>
          </ac:spMkLst>
        </pc:spChg>
        <pc:spChg chg="mod">
          <ac:chgData name="Rob Luijten" userId="3656dec8-07ff-49b6-baa7-7de42837e1f6" providerId="ADAL" clId="{FE1907FB-7B8A-4389-AF75-B4DE1D83835F}" dt="2022-02-21T17:59:16.950" v="2620" actId="26606"/>
          <ac:spMkLst>
            <pc:docMk/>
            <pc:sldMk cId="3066017020" sldId="316"/>
            <ac:spMk id="6" creationId="{2FA47E19-A462-4045-8BB0-C727AB9A48EF}"/>
          </ac:spMkLst>
        </pc:spChg>
        <pc:spChg chg="mod ord">
          <ac:chgData name="Rob Luijten" userId="3656dec8-07ff-49b6-baa7-7de42837e1f6" providerId="ADAL" clId="{FE1907FB-7B8A-4389-AF75-B4DE1D83835F}" dt="2022-02-21T17:59:21.988" v="2621" actId="1076"/>
          <ac:spMkLst>
            <pc:docMk/>
            <pc:sldMk cId="3066017020" sldId="316"/>
            <ac:spMk id="10" creationId="{D0F33911-B660-433F-BEE3-1CD608E74E38}"/>
          </ac:spMkLst>
        </pc:spChg>
        <pc:spChg chg="add del mod">
          <ac:chgData name="Rob Luijten" userId="3656dec8-07ff-49b6-baa7-7de42837e1f6" providerId="ADAL" clId="{FE1907FB-7B8A-4389-AF75-B4DE1D83835F}" dt="2022-02-21T17:59:16.950" v="2620" actId="26606"/>
          <ac:spMkLst>
            <pc:docMk/>
            <pc:sldMk cId="3066017020" sldId="316"/>
            <ac:spMk id="73" creationId="{5CAC492B-6E6D-4D4C-81E0-0984AD5FCE53}"/>
          </ac:spMkLst>
        </pc:spChg>
        <pc:spChg chg="add mod">
          <ac:chgData name="Rob Luijten" userId="3656dec8-07ff-49b6-baa7-7de42837e1f6" providerId="ADAL" clId="{FE1907FB-7B8A-4389-AF75-B4DE1D83835F}" dt="2022-02-21T17:59:16.950" v="2620" actId="26606"/>
          <ac:spMkLst>
            <pc:docMk/>
            <pc:sldMk cId="3066017020" sldId="316"/>
            <ac:spMk id="137" creationId="{B6A3045C-AFD7-44D8-99DF-280C90ADEC59}"/>
          </ac:spMkLst>
        </pc:spChg>
        <pc:picChg chg="add del mod">
          <ac:chgData name="Rob Luijten" userId="3656dec8-07ff-49b6-baa7-7de42837e1f6" providerId="ADAL" clId="{FE1907FB-7B8A-4389-AF75-B4DE1D83835F}" dt="2022-02-21T17:57:36.260" v="2615" actId="478"/>
          <ac:picMkLst>
            <pc:docMk/>
            <pc:sldMk cId="3066017020" sldId="316"/>
            <ac:picMk id="2050" creationId="{5CB8C8CA-A8A2-4663-8714-0C47567F6890}"/>
          </ac:picMkLst>
        </pc:picChg>
        <pc:picChg chg="add mod">
          <ac:chgData name="Rob Luijten" userId="3656dec8-07ff-49b6-baa7-7de42837e1f6" providerId="ADAL" clId="{FE1907FB-7B8A-4389-AF75-B4DE1D83835F}" dt="2022-02-21T17:59:16.950" v="2620" actId="26606"/>
          <ac:picMkLst>
            <pc:docMk/>
            <pc:sldMk cId="3066017020" sldId="316"/>
            <ac:picMk id="2052" creationId="{C72E56EE-FECA-486B-9DE0-4C5D9D5D9723}"/>
          </ac:picMkLst>
        </pc:picChg>
      </pc:sldChg>
      <pc:sldChg chg="modSp new del mod">
        <pc:chgData name="Rob Luijten" userId="3656dec8-07ff-49b6-baa7-7de42837e1f6" providerId="ADAL" clId="{FE1907FB-7B8A-4389-AF75-B4DE1D83835F}" dt="2022-02-21T17:56:23.411" v="2455" actId="47"/>
        <pc:sldMkLst>
          <pc:docMk/>
          <pc:sldMk cId="3588240644" sldId="316"/>
        </pc:sldMkLst>
        <pc:spChg chg="mod">
          <ac:chgData name="Rob Luijten" userId="3656dec8-07ff-49b6-baa7-7de42837e1f6" providerId="ADAL" clId="{FE1907FB-7B8A-4389-AF75-B4DE1D83835F}" dt="2022-02-21T17:56:20.052" v="2454" actId="20577"/>
          <ac:spMkLst>
            <pc:docMk/>
            <pc:sldMk cId="3588240644" sldId="316"/>
            <ac:spMk id="2" creationId="{1F785993-828E-4BB0-8032-5EB9890A437A}"/>
          </ac:spMkLst>
        </pc:spChg>
      </pc:sldChg>
      <pc:sldChg chg="add del">
        <pc:chgData name="Rob Luijten" userId="3656dec8-07ff-49b6-baa7-7de42837e1f6" providerId="ADAL" clId="{FE1907FB-7B8A-4389-AF75-B4DE1D83835F}" dt="2022-02-21T17:59:38.905" v="2623"/>
        <pc:sldMkLst>
          <pc:docMk/>
          <pc:sldMk cId="320264062" sldId="317"/>
        </pc:sldMkLst>
      </pc:sldChg>
      <pc:sldChg chg="del">
        <pc:chgData name="Rob Luijten" userId="3656dec8-07ff-49b6-baa7-7de42837e1f6" providerId="ADAL" clId="{FE1907FB-7B8A-4389-AF75-B4DE1D83835F}" dt="2022-02-21T16:10:45.949" v="120" actId="47"/>
        <pc:sldMkLst>
          <pc:docMk/>
          <pc:sldMk cId="1513197226" sldId="317"/>
        </pc:sldMkLst>
      </pc:sldChg>
      <pc:sldChg chg="modSp add mod">
        <pc:chgData name="Rob Luijten" userId="3656dec8-07ff-49b6-baa7-7de42837e1f6" providerId="ADAL" clId="{FE1907FB-7B8A-4389-AF75-B4DE1D83835F}" dt="2022-02-21T18:07:52.830" v="3227" actId="5793"/>
        <pc:sldMkLst>
          <pc:docMk/>
          <pc:sldMk cId="4151936239" sldId="317"/>
        </pc:sldMkLst>
        <pc:spChg chg="mod">
          <ac:chgData name="Rob Luijten" userId="3656dec8-07ff-49b6-baa7-7de42837e1f6" providerId="ADAL" clId="{FE1907FB-7B8A-4389-AF75-B4DE1D83835F}" dt="2022-02-21T17:59:45.541" v="2645" actId="20577"/>
          <ac:spMkLst>
            <pc:docMk/>
            <pc:sldMk cId="4151936239" sldId="317"/>
            <ac:spMk id="2" creationId="{E8D6F64F-B670-4BF8-A31D-2416073EB372}"/>
          </ac:spMkLst>
        </pc:spChg>
        <pc:spChg chg="mod">
          <ac:chgData name="Rob Luijten" userId="3656dec8-07ff-49b6-baa7-7de42837e1f6" providerId="ADAL" clId="{FE1907FB-7B8A-4389-AF75-B4DE1D83835F}" dt="2022-02-21T18:07:52.830" v="3227" actId="5793"/>
          <ac:spMkLst>
            <pc:docMk/>
            <pc:sldMk cId="4151936239" sldId="317"/>
            <ac:spMk id="10" creationId="{D0F33911-B660-433F-BEE3-1CD608E74E38}"/>
          </ac:spMkLst>
        </pc:spChg>
      </pc:sldChg>
      <pc:sldChg chg="del">
        <pc:chgData name="Rob Luijten" userId="3656dec8-07ff-49b6-baa7-7de42837e1f6" providerId="ADAL" clId="{FE1907FB-7B8A-4389-AF75-B4DE1D83835F}" dt="2022-02-21T16:10:45.808" v="119" actId="47"/>
        <pc:sldMkLst>
          <pc:docMk/>
          <pc:sldMk cId="1225810731" sldId="318"/>
        </pc:sldMkLst>
      </pc:sldChg>
      <pc:sldChg chg="addSp delSp modSp new mod">
        <pc:chgData name="Rob Luijten" userId="3656dec8-07ff-49b6-baa7-7de42837e1f6" providerId="ADAL" clId="{FE1907FB-7B8A-4389-AF75-B4DE1D83835F}" dt="2022-02-21T18:06:55.387" v="3209" actId="1038"/>
        <pc:sldMkLst>
          <pc:docMk/>
          <pc:sldMk cId="3310071840" sldId="318"/>
        </pc:sldMkLst>
        <pc:spChg chg="mod">
          <ac:chgData name="Rob Luijten" userId="3656dec8-07ff-49b6-baa7-7de42837e1f6" providerId="ADAL" clId="{FE1907FB-7B8A-4389-AF75-B4DE1D83835F}" dt="2022-02-21T18:06:32.432" v="3189" actId="20577"/>
          <ac:spMkLst>
            <pc:docMk/>
            <pc:sldMk cId="3310071840" sldId="318"/>
            <ac:spMk id="2" creationId="{857DB1FC-B5AE-45CD-AD55-7174595AA0CB}"/>
          </ac:spMkLst>
        </pc:spChg>
        <pc:spChg chg="del">
          <ac:chgData name="Rob Luijten" userId="3656dec8-07ff-49b6-baa7-7de42837e1f6" providerId="ADAL" clId="{FE1907FB-7B8A-4389-AF75-B4DE1D83835F}" dt="2022-02-21T18:06:34.618" v="3190" actId="478"/>
          <ac:spMkLst>
            <pc:docMk/>
            <pc:sldMk cId="3310071840" sldId="318"/>
            <ac:spMk id="3" creationId="{3AA02DFD-31C2-4742-A489-BBF575714626}"/>
          </ac:spMkLst>
        </pc:spChg>
        <pc:spChg chg="del">
          <ac:chgData name="Rob Luijten" userId="3656dec8-07ff-49b6-baa7-7de42837e1f6" providerId="ADAL" clId="{FE1907FB-7B8A-4389-AF75-B4DE1D83835F}" dt="2022-02-21T18:06:48.115" v="3197" actId="478"/>
          <ac:spMkLst>
            <pc:docMk/>
            <pc:sldMk cId="3310071840" sldId="318"/>
            <ac:spMk id="5" creationId="{964DBB46-886D-45F0-9A28-7E2C6DD6C218}"/>
          </ac:spMkLst>
        </pc:spChg>
        <pc:spChg chg="del">
          <ac:chgData name="Rob Luijten" userId="3656dec8-07ff-49b6-baa7-7de42837e1f6" providerId="ADAL" clId="{FE1907FB-7B8A-4389-AF75-B4DE1D83835F}" dt="2022-02-21T18:06:48.883" v="3198" actId="478"/>
          <ac:spMkLst>
            <pc:docMk/>
            <pc:sldMk cId="3310071840" sldId="318"/>
            <ac:spMk id="6" creationId="{C1BC665A-52C7-43B7-92D9-2FD1B951DB5F}"/>
          </ac:spMkLst>
        </pc:spChg>
        <pc:picChg chg="add mod">
          <ac:chgData name="Rob Luijten" userId="3656dec8-07ff-49b6-baa7-7de42837e1f6" providerId="ADAL" clId="{FE1907FB-7B8A-4389-AF75-B4DE1D83835F}" dt="2022-02-21T18:06:55.387" v="3209" actId="1038"/>
          <ac:picMkLst>
            <pc:docMk/>
            <pc:sldMk cId="3310071840" sldId="318"/>
            <ac:picMk id="8" creationId="{61FFBEC7-03DB-4F47-B17E-7F9D5D53FEA8}"/>
          </ac:picMkLst>
        </pc:picChg>
      </pc:sldChg>
      <pc:sldChg chg="addSp delSp modSp new mod modClrScheme chgLayout">
        <pc:chgData name="Rob Luijten" userId="3656dec8-07ff-49b6-baa7-7de42837e1f6" providerId="ADAL" clId="{FE1907FB-7B8A-4389-AF75-B4DE1D83835F}" dt="2022-02-21T18:22:31.530" v="3323" actId="20577"/>
        <pc:sldMkLst>
          <pc:docMk/>
          <pc:sldMk cId="524375848" sldId="319"/>
        </pc:sldMkLst>
        <pc:spChg chg="del">
          <ac:chgData name="Rob Luijten" userId="3656dec8-07ff-49b6-baa7-7de42837e1f6" providerId="ADAL" clId="{FE1907FB-7B8A-4389-AF75-B4DE1D83835F}" dt="2022-02-21T18:15:57.432" v="3232" actId="26606"/>
          <ac:spMkLst>
            <pc:docMk/>
            <pc:sldMk cId="524375848" sldId="319"/>
            <ac:spMk id="2" creationId="{4B1CB113-5AD0-4A1B-A3FB-5DE29EB5F887}"/>
          </ac:spMkLst>
        </pc:spChg>
        <pc:spChg chg="del">
          <ac:chgData name="Rob Luijten" userId="3656dec8-07ff-49b6-baa7-7de42837e1f6" providerId="ADAL" clId="{FE1907FB-7B8A-4389-AF75-B4DE1D83835F}" dt="2022-02-21T18:15:52.637" v="3231"/>
          <ac:spMkLst>
            <pc:docMk/>
            <pc:sldMk cId="524375848" sldId="319"/>
            <ac:spMk id="3" creationId="{301F8A57-4173-46CD-B033-36D72E57A7EB}"/>
          </ac:spMkLst>
        </pc:spChg>
        <pc:spChg chg="mod ord">
          <ac:chgData name="Rob Luijten" userId="3656dec8-07ff-49b6-baa7-7de42837e1f6" providerId="ADAL" clId="{FE1907FB-7B8A-4389-AF75-B4DE1D83835F}" dt="2022-02-21T18:15:57.432" v="3232" actId="26606"/>
          <ac:spMkLst>
            <pc:docMk/>
            <pc:sldMk cId="524375848" sldId="319"/>
            <ac:spMk id="4" creationId="{A52AFCCA-0A38-4EE1-8942-E17900B24892}"/>
          </ac:spMkLst>
        </pc:spChg>
        <pc:spChg chg="mod">
          <ac:chgData name="Rob Luijten" userId="3656dec8-07ff-49b6-baa7-7de42837e1f6" providerId="ADAL" clId="{FE1907FB-7B8A-4389-AF75-B4DE1D83835F}" dt="2022-02-21T18:21:51.864" v="3248" actId="1076"/>
          <ac:spMkLst>
            <pc:docMk/>
            <pc:sldMk cId="524375848" sldId="319"/>
            <ac:spMk id="5" creationId="{281257BF-468D-4793-9AF5-1A44B75756A5}"/>
          </ac:spMkLst>
        </pc:spChg>
        <pc:spChg chg="mod">
          <ac:chgData name="Rob Luijten" userId="3656dec8-07ff-49b6-baa7-7de42837e1f6" providerId="ADAL" clId="{FE1907FB-7B8A-4389-AF75-B4DE1D83835F}" dt="2022-02-21T18:15:57.432" v="3232" actId="26606"/>
          <ac:spMkLst>
            <pc:docMk/>
            <pc:sldMk cId="524375848" sldId="319"/>
            <ac:spMk id="6" creationId="{C9E4C5BE-8493-4667-AC67-5406B05CF4E9}"/>
          </ac:spMkLst>
        </pc:spChg>
        <pc:spChg chg="add del mod">
          <ac:chgData name="Rob Luijten" userId="3656dec8-07ff-49b6-baa7-7de42837e1f6" providerId="ADAL" clId="{FE1907FB-7B8A-4389-AF75-B4DE1D83835F}" dt="2022-02-21T18:19:32.903" v="3241" actId="26606"/>
          <ac:spMkLst>
            <pc:docMk/>
            <pc:sldMk cId="524375848" sldId="319"/>
            <ac:spMk id="8" creationId="{EF32AB28-3766-420C-882E-2662AF50A00B}"/>
          </ac:spMkLst>
        </pc:spChg>
        <pc:spChg chg="add del mod">
          <ac:chgData name="Rob Luijten" userId="3656dec8-07ff-49b6-baa7-7de42837e1f6" providerId="ADAL" clId="{FE1907FB-7B8A-4389-AF75-B4DE1D83835F}" dt="2022-02-21T18:22:31.530" v="3323" actId="20577"/>
          <ac:spMkLst>
            <pc:docMk/>
            <pc:sldMk cId="524375848" sldId="319"/>
            <ac:spMk id="71" creationId="{31201C47-A188-4539-9FFE-FB196E619550}"/>
          </ac:spMkLst>
        </pc:spChg>
        <pc:spChg chg="add del">
          <ac:chgData name="Rob Luijten" userId="3656dec8-07ff-49b6-baa7-7de42837e1f6" providerId="ADAL" clId="{FE1907FB-7B8A-4389-AF75-B4DE1D83835F}" dt="2022-02-21T18:19:32.903" v="3241" actId="26606"/>
          <ac:spMkLst>
            <pc:docMk/>
            <pc:sldMk cId="524375848" sldId="319"/>
            <ac:spMk id="137" creationId="{34D486CD-7EA4-4521-8FF8-99275BB0E12B}"/>
          </ac:spMkLst>
        </pc:spChg>
        <pc:picChg chg="add del mod ord">
          <ac:chgData name="Rob Luijten" userId="3656dec8-07ff-49b6-baa7-7de42837e1f6" providerId="ADAL" clId="{FE1907FB-7B8A-4389-AF75-B4DE1D83835F}" dt="2022-02-21T18:16:14.627" v="3233" actId="478"/>
          <ac:picMkLst>
            <pc:docMk/>
            <pc:sldMk cId="524375848" sldId="319"/>
            <ac:picMk id="1026" creationId="{9A5BC5BD-053E-4251-80EF-92E46242CDCC}"/>
          </ac:picMkLst>
        </pc:picChg>
        <pc:picChg chg="add del mod ord">
          <ac:chgData name="Rob Luijten" userId="3656dec8-07ff-49b6-baa7-7de42837e1f6" providerId="ADAL" clId="{FE1907FB-7B8A-4389-AF75-B4DE1D83835F}" dt="2022-02-21T18:19:47.268" v="3245" actId="478"/>
          <ac:picMkLst>
            <pc:docMk/>
            <pc:sldMk cId="524375848" sldId="319"/>
            <ac:picMk id="1028" creationId="{4F847E47-56E6-458D-A718-02C4D7FB7054}"/>
          </ac:picMkLst>
        </pc:picChg>
        <pc:picChg chg="add mod">
          <ac:chgData name="Rob Luijten" userId="3656dec8-07ff-49b6-baa7-7de42837e1f6" providerId="ADAL" clId="{FE1907FB-7B8A-4389-AF75-B4DE1D83835F}" dt="2022-02-21T18:22:10.057" v="3249" actId="732"/>
          <ac:picMkLst>
            <pc:docMk/>
            <pc:sldMk cId="524375848" sldId="319"/>
            <ac:picMk id="1030" creationId="{D0294611-2FCA-4A50-9390-F07C8AACDE0D}"/>
          </ac:picMkLst>
        </pc:picChg>
      </pc:sldChg>
      <pc:sldChg chg="del">
        <pc:chgData name="Rob Luijten" userId="3656dec8-07ff-49b6-baa7-7de42837e1f6" providerId="ADAL" clId="{FE1907FB-7B8A-4389-AF75-B4DE1D83835F}" dt="2022-02-21T16:10:45.652" v="118" actId="47"/>
        <pc:sldMkLst>
          <pc:docMk/>
          <pc:sldMk cId="2738695597" sldId="319"/>
        </pc:sldMkLst>
      </pc:sldChg>
      <pc:sldChg chg="del">
        <pc:chgData name="Rob Luijten" userId="3656dec8-07ff-49b6-baa7-7de42837e1f6" providerId="ADAL" clId="{FE1907FB-7B8A-4389-AF75-B4DE1D83835F}" dt="2022-02-21T16:10:46.939" v="127" actId="47"/>
        <pc:sldMkLst>
          <pc:docMk/>
          <pc:sldMk cId="3927977946" sldId="320"/>
        </pc:sldMkLst>
      </pc:sldChg>
      <pc:sldChg chg="addSp delSp modSp new mod modClrScheme chgLayout">
        <pc:chgData name="Rob Luijten" userId="3656dec8-07ff-49b6-baa7-7de42837e1f6" providerId="ADAL" clId="{FE1907FB-7B8A-4389-AF75-B4DE1D83835F}" dt="2022-02-21T18:23:14.599" v="3373" actId="478"/>
        <pc:sldMkLst>
          <pc:docMk/>
          <pc:sldMk cId="4127801797" sldId="320"/>
        </pc:sldMkLst>
        <pc:spChg chg="del">
          <ac:chgData name="Rob Luijten" userId="3656dec8-07ff-49b6-baa7-7de42837e1f6" providerId="ADAL" clId="{FE1907FB-7B8A-4389-AF75-B4DE1D83835F}" dt="2022-02-21T18:23:01.222" v="3326" actId="26606"/>
          <ac:spMkLst>
            <pc:docMk/>
            <pc:sldMk cId="4127801797" sldId="320"/>
            <ac:spMk id="2" creationId="{650D21EE-9C73-43AE-83F4-E85FF0377DE4}"/>
          </ac:spMkLst>
        </pc:spChg>
        <pc:spChg chg="del">
          <ac:chgData name="Rob Luijten" userId="3656dec8-07ff-49b6-baa7-7de42837e1f6" providerId="ADAL" clId="{FE1907FB-7B8A-4389-AF75-B4DE1D83835F}" dt="2022-02-21T18:22:57.949" v="3325"/>
          <ac:spMkLst>
            <pc:docMk/>
            <pc:sldMk cId="4127801797" sldId="320"/>
            <ac:spMk id="3" creationId="{931ADDB6-893F-4B38-85E4-055B79EFCC69}"/>
          </ac:spMkLst>
        </pc:spChg>
        <pc:spChg chg="mod ord">
          <ac:chgData name="Rob Luijten" userId="3656dec8-07ff-49b6-baa7-7de42837e1f6" providerId="ADAL" clId="{FE1907FB-7B8A-4389-AF75-B4DE1D83835F}" dt="2022-02-21T18:23:01.222" v="3326" actId="26606"/>
          <ac:spMkLst>
            <pc:docMk/>
            <pc:sldMk cId="4127801797" sldId="320"/>
            <ac:spMk id="4" creationId="{92FC6E2A-9465-4056-A000-5305B590695E}"/>
          </ac:spMkLst>
        </pc:spChg>
        <pc:spChg chg="mod">
          <ac:chgData name="Rob Luijten" userId="3656dec8-07ff-49b6-baa7-7de42837e1f6" providerId="ADAL" clId="{FE1907FB-7B8A-4389-AF75-B4DE1D83835F}" dt="2022-02-21T18:23:01.222" v="3326" actId="26606"/>
          <ac:spMkLst>
            <pc:docMk/>
            <pc:sldMk cId="4127801797" sldId="320"/>
            <ac:spMk id="5" creationId="{3472220F-F3CC-43D7-9395-8062EF6C7636}"/>
          </ac:spMkLst>
        </pc:spChg>
        <pc:spChg chg="mod">
          <ac:chgData name="Rob Luijten" userId="3656dec8-07ff-49b6-baa7-7de42837e1f6" providerId="ADAL" clId="{FE1907FB-7B8A-4389-AF75-B4DE1D83835F}" dt="2022-02-21T18:23:01.222" v="3326" actId="26606"/>
          <ac:spMkLst>
            <pc:docMk/>
            <pc:sldMk cId="4127801797" sldId="320"/>
            <ac:spMk id="6" creationId="{41D667B2-2665-42D9-8764-0F1A24B8353B}"/>
          </ac:spMkLst>
        </pc:spChg>
        <pc:spChg chg="add mod">
          <ac:chgData name="Rob Luijten" userId="3656dec8-07ff-49b6-baa7-7de42837e1f6" providerId="ADAL" clId="{FE1907FB-7B8A-4389-AF75-B4DE1D83835F}" dt="2022-02-21T18:23:13.295" v="3372" actId="20577"/>
          <ac:spMkLst>
            <pc:docMk/>
            <pc:sldMk cId="4127801797" sldId="320"/>
            <ac:spMk id="71" creationId="{048F2E78-ACC4-40AC-8356-2116598A57D0}"/>
          </ac:spMkLst>
        </pc:spChg>
        <pc:spChg chg="add del mod">
          <ac:chgData name="Rob Luijten" userId="3656dec8-07ff-49b6-baa7-7de42837e1f6" providerId="ADAL" clId="{FE1907FB-7B8A-4389-AF75-B4DE1D83835F}" dt="2022-02-21T18:23:14.599" v="3373" actId="478"/>
          <ac:spMkLst>
            <pc:docMk/>
            <pc:sldMk cId="4127801797" sldId="320"/>
            <ac:spMk id="73" creationId="{5D63717A-24B7-459C-8C88-7AE2AB6BE327}"/>
          </ac:spMkLst>
        </pc:spChg>
        <pc:picChg chg="add mod">
          <ac:chgData name="Rob Luijten" userId="3656dec8-07ff-49b6-baa7-7de42837e1f6" providerId="ADAL" clId="{FE1907FB-7B8A-4389-AF75-B4DE1D83835F}" dt="2022-02-21T18:23:01.222" v="3326" actId="26606"/>
          <ac:picMkLst>
            <pc:docMk/>
            <pc:sldMk cId="4127801797" sldId="320"/>
            <ac:picMk id="2050" creationId="{8454DFB3-4746-469D-8BA2-05A5A2C9DE55}"/>
          </ac:picMkLst>
        </pc:picChg>
      </pc:sldChg>
      <pc:sldChg chg="addSp delSp modSp new mod">
        <pc:chgData name="Rob Luijten" userId="3656dec8-07ff-49b6-baa7-7de42837e1f6" providerId="ADAL" clId="{FE1907FB-7B8A-4389-AF75-B4DE1D83835F}" dt="2022-02-21T18:26:10.933" v="3419" actId="20577"/>
        <pc:sldMkLst>
          <pc:docMk/>
          <pc:sldMk cId="2165530684" sldId="321"/>
        </pc:sldMkLst>
        <pc:spChg chg="del">
          <ac:chgData name="Rob Luijten" userId="3656dec8-07ff-49b6-baa7-7de42837e1f6" providerId="ADAL" clId="{FE1907FB-7B8A-4389-AF75-B4DE1D83835F}" dt="2022-02-21T18:23:58.109" v="3377" actId="478"/>
          <ac:spMkLst>
            <pc:docMk/>
            <pc:sldMk cId="2165530684" sldId="321"/>
            <ac:spMk id="2" creationId="{F9AC2577-67C5-4ABF-8A18-9A0B314B156D}"/>
          </ac:spMkLst>
        </pc:spChg>
        <pc:spChg chg="del">
          <ac:chgData name="Rob Luijten" userId="3656dec8-07ff-49b6-baa7-7de42837e1f6" providerId="ADAL" clId="{FE1907FB-7B8A-4389-AF75-B4DE1D83835F}" dt="2022-02-21T18:23:55.671" v="3375" actId="478"/>
          <ac:spMkLst>
            <pc:docMk/>
            <pc:sldMk cId="2165530684" sldId="321"/>
            <ac:spMk id="3" creationId="{1FB89B72-85F6-47B2-AE3F-0FF3EA80145F}"/>
          </ac:spMkLst>
        </pc:spChg>
        <pc:spChg chg="del">
          <ac:chgData name="Rob Luijten" userId="3656dec8-07ff-49b6-baa7-7de42837e1f6" providerId="ADAL" clId="{FE1907FB-7B8A-4389-AF75-B4DE1D83835F}" dt="2022-02-21T18:23:56.394" v="3376" actId="478"/>
          <ac:spMkLst>
            <pc:docMk/>
            <pc:sldMk cId="2165530684" sldId="321"/>
            <ac:spMk id="7" creationId="{E88A2C38-282D-45F7-B72B-3106B9F6325A}"/>
          </ac:spMkLst>
        </pc:spChg>
        <pc:spChg chg="add mod">
          <ac:chgData name="Rob Luijten" userId="3656dec8-07ff-49b6-baa7-7de42837e1f6" providerId="ADAL" clId="{FE1907FB-7B8A-4389-AF75-B4DE1D83835F}" dt="2022-02-21T18:26:10.933" v="3419" actId="20577"/>
          <ac:spMkLst>
            <pc:docMk/>
            <pc:sldMk cId="2165530684" sldId="321"/>
            <ac:spMk id="12" creationId="{87797F48-B604-4C81-9D0E-A830FE3BC3E4}"/>
          </ac:spMkLst>
        </pc:spChg>
        <pc:picChg chg="add del mod">
          <ac:chgData name="Rob Luijten" userId="3656dec8-07ff-49b6-baa7-7de42837e1f6" providerId="ADAL" clId="{FE1907FB-7B8A-4389-AF75-B4DE1D83835F}" dt="2022-02-21T18:24:05.114" v="3381" actId="478"/>
          <ac:picMkLst>
            <pc:docMk/>
            <pc:sldMk cId="2165530684" sldId="321"/>
            <ac:picMk id="3074" creationId="{F22BB4BB-86C7-40CE-B4CE-F961580F6272}"/>
          </ac:picMkLst>
        </pc:picChg>
        <pc:picChg chg="add mod">
          <ac:chgData name="Rob Luijten" userId="3656dec8-07ff-49b6-baa7-7de42837e1f6" providerId="ADAL" clId="{FE1907FB-7B8A-4389-AF75-B4DE1D83835F}" dt="2022-02-21T18:25:08.885" v="3391" actId="1076"/>
          <ac:picMkLst>
            <pc:docMk/>
            <pc:sldMk cId="2165530684" sldId="321"/>
            <ac:picMk id="3076" creationId="{8F7016F5-FF65-496E-BE00-50E32459D995}"/>
          </ac:picMkLst>
        </pc:picChg>
        <pc:picChg chg="add mod">
          <ac:chgData name="Rob Luijten" userId="3656dec8-07ff-49b6-baa7-7de42837e1f6" providerId="ADAL" clId="{FE1907FB-7B8A-4389-AF75-B4DE1D83835F}" dt="2022-02-21T18:25:51.847" v="3399" actId="14100"/>
          <ac:picMkLst>
            <pc:docMk/>
            <pc:sldMk cId="2165530684" sldId="321"/>
            <ac:picMk id="3078" creationId="{A4C68C72-4BEF-4EB8-9BF3-6DC8E9B86F07}"/>
          </ac:picMkLst>
        </pc:picChg>
      </pc:sldChg>
      <pc:sldChg chg="del">
        <pc:chgData name="Rob Luijten" userId="3656dec8-07ff-49b6-baa7-7de42837e1f6" providerId="ADAL" clId="{FE1907FB-7B8A-4389-AF75-B4DE1D83835F}" dt="2022-02-21T16:10:45.503" v="117" actId="47"/>
        <pc:sldMkLst>
          <pc:docMk/>
          <pc:sldMk cId="2472780602" sldId="321"/>
        </pc:sldMkLst>
      </pc:sldChg>
      <pc:sldChg chg="del">
        <pc:chgData name="Rob Luijten" userId="3656dec8-07ff-49b6-baa7-7de42837e1f6" providerId="ADAL" clId="{FE1907FB-7B8A-4389-AF75-B4DE1D83835F}" dt="2022-02-21T16:10:45.317" v="116" actId="47"/>
        <pc:sldMkLst>
          <pc:docMk/>
          <pc:sldMk cId="1234479573" sldId="322"/>
        </pc:sldMkLst>
      </pc:sldChg>
      <pc:sldChg chg="new del">
        <pc:chgData name="Rob Luijten" userId="3656dec8-07ff-49b6-baa7-7de42837e1f6" providerId="ADAL" clId="{FE1907FB-7B8A-4389-AF75-B4DE1D83835F}" dt="2022-02-21T18:26:31.111" v="3421" actId="680"/>
        <pc:sldMkLst>
          <pc:docMk/>
          <pc:sldMk cId="2129918018" sldId="322"/>
        </pc:sldMkLst>
      </pc:sldChg>
      <pc:sldChg chg="addSp delSp modSp add del mod">
        <pc:chgData name="Rob Luijten" userId="3656dec8-07ff-49b6-baa7-7de42837e1f6" providerId="ADAL" clId="{FE1907FB-7B8A-4389-AF75-B4DE1D83835F}" dt="2022-02-21T18:28:22.127" v="3477" actId="47"/>
        <pc:sldMkLst>
          <pc:docMk/>
          <pc:sldMk cId="3364580417" sldId="322"/>
        </pc:sldMkLst>
        <pc:spChg chg="mod">
          <ac:chgData name="Rob Luijten" userId="3656dec8-07ff-49b6-baa7-7de42837e1f6" providerId="ADAL" clId="{FE1907FB-7B8A-4389-AF75-B4DE1D83835F}" dt="2022-02-21T18:26:43.612" v="3447" actId="20577"/>
          <ac:spMkLst>
            <pc:docMk/>
            <pc:sldMk cId="3364580417" sldId="322"/>
            <ac:spMk id="12" creationId="{87797F48-B604-4C81-9D0E-A830FE3BC3E4}"/>
          </ac:spMkLst>
        </pc:spChg>
        <pc:picChg chg="del">
          <ac:chgData name="Rob Luijten" userId="3656dec8-07ff-49b6-baa7-7de42837e1f6" providerId="ADAL" clId="{FE1907FB-7B8A-4389-AF75-B4DE1D83835F}" dt="2022-02-21T18:26:46.043" v="3449" actId="478"/>
          <ac:picMkLst>
            <pc:docMk/>
            <pc:sldMk cId="3364580417" sldId="322"/>
            <ac:picMk id="3076" creationId="{8F7016F5-FF65-496E-BE00-50E32459D995}"/>
          </ac:picMkLst>
        </pc:picChg>
        <pc:picChg chg="del">
          <ac:chgData name="Rob Luijten" userId="3656dec8-07ff-49b6-baa7-7de42837e1f6" providerId="ADAL" clId="{FE1907FB-7B8A-4389-AF75-B4DE1D83835F}" dt="2022-02-21T18:26:45.616" v="3448" actId="478"/>
          <ac:picMkLst>
            <pc:docMk/>
            <pc:sldMk cId="3364580417" sldId="322"/>
            <ac:picMk id="3078" creationId="{A4C68C72-4BEF-4EB8-9BF3-6DC8E9B86F07}"/>
          </ac:picMkLst>
        </pc:picChg>
        <pc:picChg chg="add del mod">
          <ac:chgData name="Rob Luijten" userId="3656dec8-07ff-49b6-baa7-7de42837e1f6" providerId="ADAL" clId="{FE1907FB-7B8A-4389-AF75-B4DE1D83835F}" dt="2022-02-21T18:28:20.786" v="3476" actId="21"/>
          <ac:picMkLst>
            <pc:docMk/>
            <pc:sldMk cId="3364580417" sldId="322"/>
            <ac:picMk id="4098" creationId="{E7202CF0-1D38-404E-B435-B1A91E807345}"/>
          </ac:picMkLst>
        </pc:picChg>
      </pc:sldChg>
      <pc:sldChg chg="addSp delSp modSp add del mod modAnim">
        <pc:chgData name="Rob Luijten" userId="3656dec8-07ff-49b6-baa7-7de42837e1f6" providerId="ADAL" clId="{FE1907FB-7B8A-4389-AF75-B4DE1D83835F}" dt="2022-02-21T18:30:39.088" v="3488"/>
        <pc:sldMkLst>
          <pc:docMk/>
          <pc:sldMk cId="2416216014" sldId="323"/>
        </pc:sldMkLst>
        <pc:spChg chg="add del mod">
          <ac:chgData name="Rob Luijten" userId="3656dec8-07ff-49b6-baa7-7de42837e1f6" providerId="ADAL" clId="{FE1907FB-7B8A-4389-AF75-B4DE1D83835F}" dt="2022-02-21T18:28:24.746" v="3479"/>
          <ac:spMkLst>
            <pc:docMk/>
            <pc:sldMk cId="2416216014" sldId="323"/>
            <ac:spMk id="3" creationId="{3B8F6A42-0303-455D-920A-8215BD3040D4}"/>
          </ac:spMkLst>
        </pc:spChg>
        <pc:spChg chg="mod">
          <ac:chgData name="Rob Luijten" userId="3656dec8-07ff-49b6-baa7-7de42837e1f6" providerId="ADAL" clId="{FE1907FB-7B8A-4389-AF75-B4DE1D83835F}" dt="2022-02-21T18:28:17.060" v="3475" actId="20577"/>
          <ac:spMkLst>
            <pc:docMk/>
            <pc:sldMk cId="2416216014" sldId="323"/>
            <ac:spMk id="71" creationId="{048F2E78-ACC4-40AC-8356-2116598A57D0}"/>
          </ac:spMkLst>
        </pc:spChg>
        <pc:picChg chg="add mod">
          <ac:chgData name="Rob Luijten" userId="3656dec8-07ff-49b6-baa7-7de42837e1f6" providerId="ADAL" clId="{FE1907FB-7B8A-4389-AF75-B4DE1D83835F}" dt="2022-02-21T18:30:13.957" v="3482" actId="14100"/>
          <ac:picMkLst>
            <pc:docMk/>
            <pc:sldMk cId="2416216014" sldId="323"/>
            <ac:picMk id="9" creationId="{1FD22D7E-4BFF-4F53-98FF-6C5C05C49454}"/>
          </ac:picMkLst>
        </pc:picChg>
        <pc:picChg chg="del">
          <ac:chgData name="Rob Luijten" userId="3656dec8-07ff-49b6-baa7-7de42837e1f6" providerId="ADAL" clId="{FE1907FB-7B8A-4389-AF75-B4DE1D83835F}" dt="2022-02-21T18:28:23.316" v="3478" actId="478"/>
          <ac:picMkLst>
            <pc:docMk/>
            <pc:sldMk cId="2416216014" sldId="323"/>
            <ac:picMk id="2050" creationId="{8454DFB3-4746-469D-8BA2-05A5A2C9DE55}"/>
          </ac:picMkLst>
        </pc:picChg>
        <pc:picChg chg="add mod">
          <ac:chgData name="Rob Luijten" userId="3656dec8-07ff-49b6-baa7-7de42837e1f6" providerId="ADAL" clId="{FE1907FB-7B8A-4389-AF75-B4DE1D83835F}" dt="2022-02-21T18:30:26.850" v="3487" actId="14100"/>
          <ac:picMkLst>
            <pc:docMk/>
            <pc:sldMk cId="2416216014" sldId="323"/>
            <ac:picMk id="5122" creationId="{DB907584-9367-4918-8530-77F287CBC916}"/>
          </ac:picMkLst>
        </pc:picChg>
      </pc:sldChg>
      <pc:sldChg chg="del">
        <pc:chgData name="Rob Luijten" userId="3656dec8-07ff-49b6-baa7-7de42837e1f6" providerId="ADAL" clId="{FE1907FB-7B8A-4389-AF75-B4DE1D83835F}" dt="2022-02-21T16:10:44.420" v="115" actId="47"/>
        <pc:sldMkLst>
          <pc:docMk/>
          <pc:sldMk cId="3883306170" sldId="323"/>
        </pc:sldMkLst>
      </pc:sldChg>
      <pc:sldChg chg="addSp delSp modSp new mod modAnim">
        <pc:chgData name="Rob Luijten" userId="3656dec8-07ff-49b6-baa7-7de42837e1f6" providerId="ADAL" clId="{FE1907FB-7B8A-4389-AF75-B4DE1D83835F}" dt="2022-02-21T18:34:55.218" v="3786" actId="478"/>
        <pc:sldMkLst>
          <pc:docMk/>
          <pc:sldMk cId="3471496607" sldId="324"/>
        </pc:sldMkLst>
        <pc:spChg chg="mod">
          <ac:chgData name="Rob Luijten" userId="3656dec8-07ff-49b6-baa7-7de42837e1f6" providerId="ADAL" clId="{FE1907FB-7B8A-4389-AF75-B4DE1D83835F}" dt="2022-02-21T18:31:58.916" v="3513" actId="20577"/>
          <ac:spMkLst>
            <pc:docMk/>
            <pc:sldMk cId="3471496607" sldId="324"/>
            <ac:spMk id="2" creationId="{E2FAE759-BF58-4EE3-92D8-08D86C03821E}"/>
          </ac:spMkLst>
        </pc:spChg>
        <pc:spChg chg="add del mod">
          <ac:chgData name="Rob Luijten" userId="3656dec8-07ff-49b6-baa7-7de42837e1f6" providerId="ADAL" clId="{FE1907FB-7B8A-4389-AF75-B4DE1D83835F}" dt="2022-02-21T18:34:18.904" v="3775" actId="21"/>
          <ac:spMkLst>
            <pc:docMk/>
            <pc:sldMk cId="3471496607" sldId="324"/>
            <ac:spMk id="3" creationId="{58BDE2DF-E97D-414C-B5FC-81DD5A942A57}"/>
          </ac:spMkLst>
        </pc:spChg>
        <pc:spChg chg="del">
          <ac:chgData name="Rob Luijten" userId="3656dec8-07ff-49b6-baa7-7de42837e1f6" providerId="ADAL" clId="{FE1907FB-7B8A-4389-AF75-B4DE1D83835F}" dt="2022-02-21T18:34:54.378" v="3785" actId="478"/>
          <ac:spMkLst>
            <pc:docMk/>
            <pc:sldMk cId="3471496607" sldId="324"/>
            <ac:spMk id="5" creationId="{76C7BC3C-FCB5-4B2A-8AFB-884CEF87F2B5}"/>
          </ac:spMkLst>
        </pc:spChg>
        <pc:spChg chg="del">
          <ac:chgData name="Rob Luijten" userId="3656dec8-07ff-49b6-baa7-7de42837e1f6" providerId="ADAL" clId="{FE1907FB-7B8A-4389-AF75-B4DE1D83835F}" dt="2022-02-21T18:34:55.218" v="3786" actId="478"/>
          <ac:spMkLst>
            <pc:docMk/>
            <pc:sldMk cId="3471496607" sldId="324"/>
            <ac:spMk id="6" creationId="{0189161A-35F2-4223-B304-8CA1610B2900}"/>
          </ac:spMkLst>
        </pc:spChg>
        <pc:spChg chg="add mod">
          <ac:chgData name="Rob Luijten" userId="3656dec8-07ff-49b6-baa7-7de42837e1f6" providerId="ADAL" clId="{FE1907FB-7B8A-4389-AF75-B4DE1D83835F}" dt="2022-02-21T18:34:39.799" v="3783" actId="1076"/>
          <ac:spMkLst>
            <pc:docMk/>
            <pc:sldMk cId="3471496607" sldId="324"/>
            <ac:spMk id="7" creationId="{CD573CAA-17D9-4DD6-AA9C-0BAF65DBF806}"/>
          </ac:spMkLst>
        </pc:spChg>
        <pc:picChg chg="add del mod">
          <ac:chgData name="Rob Luijten" userId="3656dec8-07ff-49b6-baa7-7de42837e1f6" providerId="ADAL" clId="{FE1907FB-7B8A-4389-AF75-B4DE1D83835F}" dt="2022-02-21T18:32:24.276" v="3515"/>
          <ac:picMkLst>
            <pc:docMk/>
            <pc:sldMk cId="3471496607" sldId="324"/>
            <ac:picMk id="6146" creationId="{9AA8BA2C-EFA2-4A6F-9EAA-14DA6DE73206}"/>
          </ac:picMkLst>
        </pc:picChg>
      </pc:sldChg>
      <pc:sldChg chg="delSp modSp new mod ord">
        <pc:chgData name="Rob Luijten" userId="3656dec8-07ff-49b6-baa7-7de42837e1f6" providerId="ADAL" clId="{FE1907FB-7B8A-4389-AF75-B4DE1D83835F}" dt="2022-02-21T18:51:34.629" v="5130" actId="113"/>
        <pc:sldMkLst>
          <pc:docMk/>
          <pc:sldMk cId="3443320109" sldId="325"/>
        </pc:sldMkLst>
        <pc:spChg chg="mod">
          <ac:chgData name="Rob Luijten" userId="3656dec8-07ff-49b6-baa7-7de42837e1f6" providerId="ADAL" clId="{FE1907FB-7B8A-4389-AF75-B4DE1D83835F}" dt="2022-02-21T18:35:46.261" v="3811" actId="20577"/>
          <ac:spMkLst>
            <pc:docMk/>
            <pc:sldMk cId="3443320109" sldId="325"/>
            <ac:spMk id="2" creationId="{2E52A682-B826-497B-9BD3-CA54B12E0317}"/>
          </ac:spMkLst>
        </pc:spChg>
        <pc:spChg chg="mod">
          <ac:chgData name="Rob Luijten" userId="3656dec8-07ff-49b6-baa7-7de42837e1f6" providerId="ADAL" clId="{FE1907FB-7B8A-4389-AF75-B4DE1D83835F}" dt="2022-02-21T18:51:34.629" v="5130" actId="113"/>
          <ac:spMkLst>
            <pc:docMk/>
            <pc:sldMk cId="3443320109" sldId="325"/>
            <ac:spMk id="3" creationId="{6363C93B-6314-4150-9623-0EB8FB2872F8}"/>
          </ac:spMkLst>
        </pc:spChg>
        <pc:spChg chg="del">
          <ac:chgData name="Rob Luijten" userId="3656dec8-07ff-49b6-baa7-7de42837e1f6" providerId="ADAL" clId="{FE1907FB-7B8A-4389-AF75-B4DE1D83835F}" dt="2022-02-21T18:37:14.387" v="4260" actId="478"/>
          <ac:spMkLst>
            <pc:docMk/>
            <pc:sldMk cId="3443320109" sldId="325"/>
            <ac:spMk id="5" creationId="{C84DFE43-8E3C-4D0E-8EAE-82E576EC8619}"/>
          </ac:spMkLst>
        </pc:spChg>
        <pc:spChg chg="del">
          <ac:chgData name="Rob Luijten" userId="3656dec8-07ff-49b6-baa7-7de42837e1f6" providerId="ADAL" clId="{FE1907FB-7B8A-4389-AF75-B4DE1D83835F}" dt="2022-02-21T18:37:15.402" v="4261" actId="478"/>
          <ac:spMkLst>
            <pc:docMk/>
            <pc:sldMk cId="3443320109" sldId="325"/>
            <ac:spMk id="6" creationId="{A8DB4EC6-AFF0-4DF5-B7D4-7A30129FFEFA}"/>
          </ac:spMkLst>
        </pc:spChg>
      </pc:sldChg>
      <pc:sldChg chg="addSp modSp add mod">
        <pc:chgData name="Rob Luijten" userId="3656dec8-07ff-49b6-baa7-7de42837e1f6" providerId="ADAL" clId="{FE1907FB-7B8A-4389-AF75-B4DE1D83835F}" dt="2022-02-21T18:51:15.673" v="5128" actId="1076"/>
        <pc:sldMkLst>
          <pc:docMk/>
          <pc:sldMk cId="3412767863" sldId="326"/>
        </pc:sldMkLst>
        <pc:spChg chg="mod">
          <ac:chgData name="Rob Luijten" userId="3656dec8-07ff-49b6-baa7-7de42837e1f6" providerId="ADAL" clId="{FE1907FB-7B8A-4389-AF75-B4DE1D83835F}" dt="2022-02-21T18:42:51.588" v="4406" actId="20577"/>
          <ac:spMkLst>
            <pc:docMk/>
            <pc:sldMk cId="3412767863" sldId="326"/>
            <ac:spMk id="3" creationId="{6363C93B-6314-4150-9623-0EB8FB2872F8}"/>
          </ac:spMkLst>
        </pc:spChg>
        <pc:spChg chg="add mod">
          <ac:chgData name="Rob Luijten" userId="3656dec8-07ff-49b6-baa7-7de42837e1f6" providerId="ADAL" clId="{FE1907FB-7B8A-4389-AF75-B4DE1D83835F}" dt="2022-02-21T18:50:24.397" v="5032" actId="790"/>
          <ac:spMkLst>
            <pc:docMk/>
            <pc:sldMk cId="3412767863" sldId="326"/>
            <ac:spMk id="9" creationId="{5EE807DE-E443-4FD4-AE7B-CA35214408BC}"/>
          </ac:spMkLst>
        </pc:spChg>
        <pc:spChg chg="add mod">
          <ac:chgData name="Rob Luijten" userId="3656dec8-07ff-49b6-baa7-7de42837e1f6" providerId="ADAL" clId="{FE1907FB-7B8A-4389-AF75-B4DE1D83835F}" dt="2022-02-21T18:49:53.422" v="5030" actId="313"/>
          <ac:spMkLst>
            <pc:docMk/>
            <pc:sldMk cId="3412767863" sldId="326"/>
            <ac:spMk id="10" creationId="{EBF9707B-6146-4543-8E0D-412BD9D6D76F}"/>
          </ac:spMkLst>
        </pc:spChg>
        <pc:spChg chg="add mod">
          <ac:chgData name="Rob Luijten" userId="3656dec8-07ff-49b6-baa7-7de42837e1f6" providerId="ADAL" clId="{FE1907FB-7B8A-4389-AF75-B4DE1D83835F}" dt="2022-02-21T18:51:15.673" v="5128" actId="1076"/>
          <ac:spMkLst>
            <pc:docMk/>
            <pc:sldMk cId="3412767863" sldId="326"/>
            <ac:spMk id="11" creationId="{9D3695F5-4D7D-48C4-830B-2B5EBE9DE0AA}"/>
          </ac:spMkLst>
        </pc:spChg>
        <pc:picChg chg="add mod ord">
          <ac:chgData name="Rob Luijten" userId="3656dec8-07ff-49b6-baa7-7de42837e1f6" providerId="ADAL" clId="{FE1907FB-7B8A-4389-AF75-B4DE1D83835F}" dt="2022-02-21T18:48:43.755" v="5002" actId="1076"/>
          <ac:picMkLst>
            <pc:docMk/>
            <pc:sldMk cId="3412767863" sldId="326"/>
            <ac:picMk id="6" creationId="{E850A979-38A7-46C7-AD23-5940A5DD2AEF}"/>
          </ac:picMkLst>
        </pc:picChg>
        <pc:picChg chg="add mod">
          <ac:chgData name="Rob Luijten" userId="3656dec8-07ff-49b6-baa7-7de42837e1f6" providerId="ADAL" clId="{FE1907FB-7B8A-4389-AF75-B4DE1D83835F}" dt="2022-02-21T18:48:55.089" v="5006" actId="1076"/>
          <ac:picMkLst>
            <pc:docMk/>
            <pc:sldMk cId="3412767863" sldId="326"/>
            <ac:picMk id="8" creationId="{B5DA42A7-238D-4B25-8461-29E2F9B23845}"/>
          </ac:picMkLst>
        </pc:picChg>
      </pc:sldChg>
      <pc:sldChg chg="addSp delSp modSp new mod modClrScheme chgLayout modNotesTx">
        <pc:chgData name="Rob Luijten" userId="3656dec8-07ff-49b6-baa7-7de42837e1f6" providerId="ADAL" clId="{FE1907FB-7B8A-4389-AF75-B4DE1D83835F}" dt="2022-02-21T18:55:15.125" v="5816" actId="478"/>
        <pc:sldMkLst>
          <pc:docMk/>
          <pc:sldMk cId="2755738223" sldId="327"/>
        </pc:sldMkLst>
        <pc:spChg chg="mod">
          <ac:chgData name="Rob Luijten" userId="3656dec8-07ff-49b6-baa7-7de42837e1f6" providerId="ADAL" clId="{FE1907FB-7B8A-4389-AF75-B4DE1D83835F}" dt="2022-02-21T18:55:06.589" v="5813" actId="26606"/>
          <ac:spMkLst>
            <pc:docMk/>
            <pc:sldMk cId="2755738223" sldId="327"/>
            <ac:spMk id="2" creationId="{3195D2C2-2692-4094-8AF3-AF83F0D74660}"/>
          </ac:spMkLst>
        </pc:spChg>
        <pc:spChg chg="mod ord">
          <ac:chgData name="Rob Luijten" userId="3656dec8-07ff-49b6-baa7-7de42837e1f6" providerId="ADAL" clId="{FE1907FB-7B8A-4389-AF75-B4DE1D83835F}" dt="2022-02-21T18:55:06.589" v="5813" actId="26606"/>
          <ac:spMkLst>
            <pc:docMk/>
            <pc:sldMk cId="2755738223" sldId="327"/>
            <ac:spMk id="3" creationId="{1E660870-CA0F-4135-BC6C-5BCFFA52C0AF}"/>
          </ac:spMkLst>
        </pc:spChg>
        <pc:spChg chg="mod ord">
          <ac:chgData name="Rob Luijten" userId="3656dec8-07ff-49b6-baa7-7de42837e1f6" providerId="ADAL" clId="{FE1907FB-7B8A-4389-AF75-B4DE1D83835F}" dt="2022-02-21T18:55:06.589" v="5813" actId="26606"/>
          <ac:spMkLst>
            <pc:docMk/>
            <pc:sldMk cId="2755738223" sldId="327"/>
            <ac:spMk id="4" creationId="{5F7F1921-527F-42F9-AC64-47AC07B809A7}"/>
          </ac:spMkLst>
        </pc:spChg>
        <pc:spChg chg="del mod">
          <ac:chgData name="Rob Luijten" userId="3656dec8-07ff-49b6-baa7-7de42837e1f6" providerId="ADAL" clId="{FE1907FB-7B8A-4389-AF75-B4DE1D83835F}" dt="2022-02-21T18:55:13.831" v="5814" actId="478"/>
          <ac:spMkLst>
            <pc:docMk/>
            <pc:sldMk cId="2755738223" sldId="327"/>
            <ac:spMk id="5" creationId="{F8C0E61E-9FA5-48E8-AF46-B2A39DA5F93B}"/>
          </ac:spMkLst>
        </pc:spChg>
        <pc:spChg chg="del mod">
          <ac:chgData name="Rob Luijten" userId="3656dec8-07ff-49b6-baa7-7de42837e1f6" providerId="ADAL" clId="{FE1907FB-7B8A-4389-AF75-B4DE1D83835F}" dt="2022-02-21T18:55:15.125" v="5816" actId="478"/>
          <ac:spMkLst>
            <pc:docMk/>
            <pc:sldMk cId="2755738223" sldId="327"/>
            <ac:spMk id="6" creationId="{E70CDA22-78C3-413C-85EA-18219F337A4B}"/>
          </ac:spMkLst>
        </pc:spChg>
        <pc:spChg chg="add mod">
          <ac:chgData name="Rob Luijten" userId="3656dec8-07ff-49b6-baa7-7de42837e1f6" providerId="ADAL" clId="{FE1907FB-7B8A-4389-AF75-B4DE1D83835F}" dt="2022-02-21T18:55:06.589" v="5813" actId="26606"/>
          <ac:spMkLst>
            <pc:docMk/>
            <pc:sldMk cId="2755738223" sldId="327"/>
            <ac:spMk id="71" creationId="{E0C0CE11-218A-48A1-9DA5-1DDF1F4DFC74}"/>
          </ac:spMkLst>
        </pc:spChg>
        <pc:picChg chg="add mod">
          <ac:chgData name="Rob Luijten" userId="3656dec8-07ff-49b6-baa7-7de42837e1f6" providerId="ADAL" clId="{FE1907FB-7B8A-4389-AF75-B4DE1D83835F}" dt="2022-02-21T18:55:06.589" v="5813" actId="26606"/>
          <ac:picMkLst>
            <pc:docMk/>
            <pc:sldMk cId="2755738223" sldId="327"/>
            <ac:picMk id="7170" creationId="{DA13C88F-D4B1-40EA-BD9D-74EF1D4A6732}"/>
          </ac:picMkLst>
        </pc:picChg>
      </pc:sldChg>
      <pc:sldChg chg="addSp delSp modSp new del mod">
        <pc:chgData name="Rob Luijten" userId="3656dec8-07ff-49b6-baa7-7de42837e1f6" providerId="ADAL" clId="{FE1907FB-7B8A-4389-AF75-B4DE1D83835F}" dt="2022-02-21T18:56:11.625" v="5856" actId="47"/>
        <pc:sldMkLst>
          <pc:docMk/>
          <pc:sldMk cId="447696282" sldId="328"/>
        </pc:sldMkLst>
        <pc:spChg chg="add del mod">
          <ac:chgData name="Rob Luijten" userId="3656dec8-07ff-49b6-baa7-7de42837e1f6" providerId="ADAL" clId="{FE1907FB-7B8A-4389-AF75-B4DE1D83835F}" dt="2022-02-21T18:56:09.216" v="5855" actId="478"/>
          <ac:spMkLst>
            <pc:docMk/>
            <pc:sldMk cId="447696282" sldId="328"/>
            <ac:spMk id="2" creationId="{A2001458-2A81-4569-90DE-717F80B85400}"/>
          </ac:spMkLst>
        </pc:spChg>
        <pc:spChg chg="add del mod">
          <ac:chgData name="Rob Luijten" userId="3656dec8-07ff-49b6-baa7-7de42837e1f6" providerId="ADAL" clId="{FE1907FB-7B8A-4389-AF75-B4DE1D83835F}" dt="2022-02-21T18:56:09.216" v="5855" actId="478"/>
          <ac:spMkLst>
            <pc:docMk/>
            <pc:sldMk cId="447696282" sldId="328"/>
            <ac:spMk id="10" creationId="{A1B19EC3-3FFA-45BF-963D-DEB0DB21F7DD}"/>
          </ac:spMkLst>
        </pc:spChg>
      </pc:sldChg>
      <pc:sldChg chg="new del">
        <pc:chgData name="Rob Luijten" userId="3656dec8-07ff-49b6-baa7-7de42837e1f6" providerId="ADAL" clId="{FE1907FB-7B8A-4389-AF75-B4DE1D83835F}" dt="2022-02-21T18:55:37.051" v="5818" actId="680"/>
        <pc:sldMkLst>
          <pc:docMk/>
          <pc:sldMk cId="527601930" sldId="328"/>
        </pc:sldMkLst>
      </pc:sldChg>
      <pc:sldChg chg="addSp delSp modSp add mod delAnim modAnim">
        <pc:chgData name="Rob Luijten" userId="3656dec8-07ff-49b6-baa7-7de42837e1f6" providerId="ADAL" clId="{FE1907FB-7B8A-4389-AF75-B4DE1D83835F}" dt="2022-02-21T19:04:17.706" v="6876" actId="1037"/>
        <pc:sldMkLst>
          <pc:docMk/>
          <pc:sldMk cId="3560232863" sldId="328"/>
        </pc:sldMkLst>
        <pc:spChg chg="mod">
          <ac:chgData name="Rob Luijten" userId="3656dec8-07ff-49b6-baa7-7de42837e1f6" providerId="ADAL" clId="{FE1907FB-7B8A-4389-AF75-B4DE1D83835F}" dt="2022-02-21T18:56:18.321" v="5886" actId="20577"/>
          <ac:spMkLst>
            <pc:docMk/>
            <pc:sldMk cId="3560232863" sldId="328"/>
            <ac:spMk id="2" creationId="{E2FAE759-BF58-4EE3-92D8-08D86C03821E}"/>
          </ac:spMkLst>
        </pc:spChg>
        <pc:spChg chg="mod">
          <ac:chgData name="Rob Luijten" userId="3656dec8-07ff-49b6-baa7-7de42837e1f6" providerId="ADAL" clId="{FE1907FB-7B8A-4389-AF75-B4DE1D83835F}" dt="2022-02-21T19:02:56.438" v="6860" actId="21"/>
          <ac:spMkLst>
            <pc:docMk/>
            <pc:sldMk cId="3560232863" sldId="328"/>
            <ac:spMk id="3" creationId="{58BDE2DF-E97D-414C-B5FC-81DD5A942A57}"/>
          </ac:spMkLst>
        </pc:spChg>
        <pc:spChg chg="add mod">
          <ac:chgData name="Rob Luijten" userId="3656dec8-07ff-49b6-baa7-7de42837e1f6" providerId="ADAL" clId="{FE1907FB-7B8A-4389-AF75-B4DE1D83835F}" dt="2022-02-21T19:04:17.706" v="6876" actId="1037"/>
          <ac:spMkLst>
            <pc:docMk/>
            <pc:sldMk cId="3560232863" sldId="328"/>
            <ac:spMk id="5" creationId="{FD7BDF60-CA8D-475E-8C05-B382CC604B31}"/>
          </ac:spMkLst>
        </pc:spChg>
        <pc:spChg chg="add mod">
          <ac:chgData name="Rob Luijten" userId="3656dec8-07ff-49b6-baa7-7de42837e1f6" providerId="ADAL" clId="{FE1907FB-7B8A-4389-AF75-B4DE1D83835F}" dt="2022-02-21T18:56:48.925" v="5939" actId="1036"/>
          <ac:spMkLst>
            <pc:docMk/>
            <pc:sldMk cId="3560232863" sldId="328"/>
            <ac:spMk id="6" creationId="{BC51795F-7598-4D31-9C92-3FCD99CD7849}"/>
          </ac:spMkLst>
        </pc:spChg>
        <pc:spChg chg="del">
          <ac:chgData name="Rob Luijten" userId="3656dec8-07ff-49b6-baa7-7de42837e1f6" providerId="ADAL" clId="{FE1907FB-7B8A-4389-AF75-B4DE1D83835F}" dt="2022-02-21T18:56:21.441" v="5887" actId="478"/>
          <ac:spMkLst>
            <pc:docMk/>
            <pc:sldMk cId="3560232863" sldId="328"/>
            <ac:spMk id="7" creationId="{CD573CAA-17D9-4DD6-AA9C-0BAF65DBF806}"/>
          </ac:spMkLst>
        </pc:spChg>
      </pc:sldChg>
      <pc:sldChg chg="delSp modSp add mod modAnim">
        <pc:chgData name="Rob Luijten" userId="3656dec8-07ff-49b6-baa7-7de42837e1f6" providerId="ADAL" clId="{FE1907FB-7B8A-4389-AF75-B4DE1D83835F}" dt="2022-02-21T19:04:48.547" v="6880" actId="20577"/>
        <pc:sldMkLst>
          <pc:docMk/>
          <pc:sldMk cId="493528820" sldId="329"/>
        </pc:sldMkLst>
        <pc:spChg chg="mod">
          <ac:chgData name="Rob Luijten" userId="3656dec8-07ff-49b6-baa7-7de42837e1f6" providerId="ADAL" clId="{FE1907FB-7B8A-4389-AF75-B4DE1D83835F}" dt="2022-02-21T18:59:58.770" v="6579" actId="20577"/>
          <ac:spMkLst>
            <pc:docMk/>
            <pc:sldMk cId="493528820" sldId="329"/>
            <ac:spMk id="2" creationId="{E2FAE759-BF58-4EE3-92D8-08D86C03821E}"/>
          </ac:spMkLst>
        </pc:spChg>
        <pc:spChg chg="mod">
          <ac:chgData name="Rob Luijten" userId="3656dec8-07ff-49b6-baa7-7de42837e1f6" providerId="ADAL" clId="{FE1907FB-7B8A-4389-AF75-B4DE1D83835F}" dt="2022-02-21T19:04:48.547" v="6880" actId="20577"/>
          <ac:spMkLst>
            <pc:docMk/>
            <pc:sldMk cId="493528820" sldId="329"/>
            <ac:spMk id="3" creationId="{58BDE2DF-E97D-414C-B5FC-81DD5A942A57}"/>
          </ac:spMkLst>
        </pc:spChg>
        <pc:spChg chg="del mod">
          <ac:chgData name="Rob Luijten" userId="3656dec8-07ff-49b6-baa7-7de42837e1f6" providerId="ADAL" clId="{FE1907FB-7B8A-4389-AF75-B4DE1D83835F}" dt="2022-02-21T19:00:09.608" v="6584" actId="478"/>
          <ac:spMkLst>
            <pc:docMk/>
            <pc:sldMk cId="493528820" sldId="329"/>
            <ac:spMk id="7" creationId="{CD573CAA-17D9-4DD6-AA9C-0BAF65DBF806}"/>
          </ac:spMkLst>
        </pc:spChg>
      </pc:sldChg>
      <pc:sldChg chg="addSp delSp modSp add mod modAnim modNotesTx">
        <pc:chgData name="Rob Luijten" userId="3656dec8-07ff-49b6-baa7-7de42837e1f6" providerId="ADAL" clId="{FE1907FB-7B8A-4389-AF75-B4DE1D83835F}" dt="2022-02-21T19:09:13.640" v="8002" actId="1076"/>
        <pc:sldMkLst>
          <pc:docMk/>
          <pc:sldMk cId="3229928597" sldId="330"/>
        </pc:sldMkLst>
        <pc:spChg chg="mod">
          <ac:chgData name="Rob Luijten" userId="3656dec8-07ff-49b6-baa7-7de42837e1f6" providerId="ADAL" clId="{FE1907FB-7B8A-4389-AF75-B4DE1D83835F}" dt="2022-02-21T19:04:59.649" v="6896" actId="20577"/>
          <ac:spMkLst>
            <pc:docMk/>
            <pc:sldMk cId="3229928597" sldId="330"/>
            <ac:spMk id="2" creationId="{E1CCBA53-3C6B-4B33-BDFC-71270F1BE367}"/>
          </ac:spMkLst>
        </pc:spChg>
        <pc:spChg chg="mod">
          <ac:chgData name="Rob Luijten" userId="3656dec8-07ff-49b6-baa7-7de42837e1f6" providerId="ADAL" clId="{FE1907FB-7B8A-4389-AF75-B4DE1D83835F}" dt="2022-02-21T19:09:07.699" v="8001" actId="1076"/>
          <ac:spMkLst>
            <pc:docMk/>
            <pc:sldMk cId="3229928597" sldId="330"/>
            <ac:spMk id="3" creationId="{0DC37C02-479E-4C70-9E09-9BF2EDA40E8F}"/>
          </ac:spMkLst>
        </pc:spChg>
        <pc:spChg chg="add mod">
          <ac:chgData name="Rob Luijten" userId="3656dec8-07ff-49b6-baa7-7de42837e1f6" providerId="ADAL" clId="{FE1907FB-7B8A-4389-AF75-B4DE1D83835F}" dt="2022-02-21T19:09:13.640" v="8002" actId="1076"/>
          <ac:spMkLst>
            <pc:docMk/>
            <pc:sldMk cId="3229928597" sldId="330"/>
            <ac:spMk id="6" creationId="{CB2F788F-1ABE-4A64-AC44-2004CAEA4639}"/>
          </ac:spMkLst>
        </pc:spChg>
        <pc:picChg chg="del">
          <ac:chgData name="Rob Luijten" userId="3656dec8-07ff-49b6-baa7-7de42837e1f6" providerId="ADAL" clId="{FE1907FB-7B8A-4389-AF75-B4DE1D83835F}" dt="2022-02-21T19:05:02.579" v="6897" actId="478"/>
          <ac:picMkLst>
            <pc:docMk/>
            <pc:sldMk cId="3229928597" sldId="330"/>
            <ac:picMk id="1026" creationId="{330C4097-A074-4F9C-B3EF-4EC1F684D3C0}"/>
          </ac:picMkLst>
        </pc:picChg>
      </pc:sldChg>
      <pc:sldChg chg="delSp modSp add mod ord">
        <pc:chgData name="Rob Luijten" userId="3656dec8-07ff-49b6-baa7-7de42837e1f6" providerId="ADAL" clId="{FE1907FB-7B8A-4389-AF75-B4DE1D83835F}" dt="2022-02-21T19:21:53.039" v="8869" actId="1076"/>
        <pc:sldMkLst>
          <pc:docMk/>
          <pc:sldMk cId="541141852" sldId="331"/>
        </pc:sldMkLst>
        <pc:spChg chg="del mod">
          <ac:chgData name="Rob Luijten" userId="3656dec8-07ff-49b6-baa7-7de42837e1f6" providerId="ADAL" clId="{FE1907FB-7B8A-4389-AF75-B4DE1D83835F}" dt="2022-02-21T19:20:16.639" v="8575" actId="478"/>
          <ac:spMkLst>
            <pc:docMk/>
            <pc:sldMk cId="541141852" sldId="331"/>
            <ac:spMk id="5" creationId="{AEC201C4-80AF-410D-9722-DA8B631DE67C}"/>
          </ac:spMkLst>
        </pc:spChg>
        <pc:spChg chg="mod">
          <ac:chgData name="Rob Luijten" userId="3656dec8-07ff-49b6-baa7-7de42837e1f6" providerId="ADAL" clId="{FE1907FB-7B8A-4389-AF75-B4DE1D83835F}" dt="2022-02-21T19:21:53.039" v="8869" actId="1076"/>
          <ac:spMkLst>
            <pc:docMk/>
            <pc:sldMk cId="541141852" sldId="331"/>
            <ac:spMk id="8" creationId="{2E58751F-FA98-4DF6-BF0C-E4D07A83E432}"/>
          </ac:spMkLst>
        </pc:spChg>
        <pc:spChg chg="mod">
          <ac:chgData name="Rob Luijten" userId="3656dec8-07ff-49b6-baa7-7de42837e1f6" providerId="ADAL" clId="{FE1907FB-7B8A-4389-AF75-B4DE1D83835F}" dt="2022-02-21T19:17:51.216" v="8030" actId="20577"/>
          <ac:spMkLst>
            <pc:docMk/>
            <pc:sldMk cId="541141852" sldId="331"/>
            <ac:spMk id="9" creationId="{FD25673A-273D-4FB9-BD11-28B8206B1CA8}"/>
          </ac:spMkLst>
        </pc:spChg>
        <pc:spChg chg="del">
          <ac:chgData name="Rob Luijten" userId="3656dec8-07ff-49b6-baa7-7de42837e1f6" providerId="ADAL" clId="{FE1907FB-7B8A-4389-AF75-B4DE1D83835F}" dt="2022-02-21T19:17:53.800" v="8031" actId="478"/>
          <ac:spMkLst>
            <pc:docMk/>
            <pc:sldMk cId="541141852" sldId="331"/>
            <ac:spMk id="13" creationId="{DA9880A2-D8C3-4D88-BB6D-DF530C7C6F30}"/>
          </ac:spMkLst>
        </pc:spChg>
      </pc:sldChg>
      <pc:sldChg chg="modSp add mod">
        <pc:chgData name="Rob Luijten" userId="3656dec8-07ff-49b6-baa7-7de42837e1f6" providerId="ADAL" clId="{FE1907FB-7B8A-4389-AF75-B4DE1D83835F}" dt="2022-02-21T19:21:47.920" v="8868" actId="1076"/>
        <pc:sldMkLst>
          <pc:docMk/>
          <pc:sldMk cId="3109364305" sldId="332"/>
        </pc:sldMkLst>
        <pc:spChg chg="mod">
          <ac:chgData name="Rob Luijten" userId="3656dec8-07ff-49b6-baa7-7de42837e1f6" providerId="ADAL" clId="{FE1907FB-7B8A-4389-AF75-B4DE1D83835F}" dt="2022-02-21T19:21:47.920" v="8868" actId="1076"/>
          <ac:spMkLst>
            <pc:docMk/>
            <pc:sldMk cId="3109364305" sldId="332"/>
            <ac:spMk id="5" creationId="{AEC201C4-80AF-410D-9722-DA8B631DE67C}"/>
          </ac:spMkLst>
        </pc:spChg>
        <pc:spChg chg="mod">
          <ac:chgData name="Rob Luijten" userId="3656dec8-07ff-49b6-baa7-7de42837e1f6" providerId="ADAL" clId="{FE1907FB-7B8A-4389-AF75-B4DE1D83835F}" dt="2022-02-21T19:21:43.400" v="8867" actId="20577"/>
          <ac:spMkLst>
            <pc:docMk/>
            <pc:sldMk cId="3109364305" sldId="332"/>
            <ac:spMk id="8" creationId="{2E58751F-FA98-4DF6-BF0C-E4D07A83E432}"/>
          </ac:spMkLst>
        </pc:spChg>
      </pc:sldChg>
      <pc:sldChg chg="modSp add mod">
        <pc:chgData name="Rob Luijten" userId="3656dec8-07ff-49b6-baa7-7de42837e1f6" providerId="ADAL" clId="{FE1907FB-7B8A-4389-AF75-B4DE1D83835F}" dt="2022-02-21T19:28:53.314" v="10151" actId="20577"/>
        <pc:sldMkLst>
          <pc:docMk/>
          <pc:sldMk cId="1131931535" sldId="333"/>
        </pc:sldMkLst>
        <pc:spChg chg="mod">
          <ac:chgData name="Rob Luijten" userId="3656dec8-07ff-49b6-baa7-7de42837e1f6" providerId="ADAL" clId="{FE1907FB-7B8A-4389-AF75-B4DE1D83835F}" dt="2022-02-21T19:28:53.314" v="10151" actId="20577"/>
          <ac:spMkLst>
            <pc:docMk/>
            <pc:sldMk cId="1131931535" sldId="333"/>
            <ac:spMk id="8" creationId="{2E58751F-FA98-4DF6-BF0C-E4D07A83E432}"/>
          </ac:spMkLst>
        </pc:spChg>
      </pc:sldChg>
      <pc:sldChg chg="add del">
        <pc:chgData name="Rob Luijten" userId="3656dec8-07ff-49b6-baa7-7de42837e1f6" providerId="ADAL" clId="{FE1907FB-7B8A-4389-AF75-B4DE1D83835F}" dt="2022-02-21T19:21:27.398" v="8857"/>
        <pc:sldMkLst>
          <pc:docMk/>
          <pc:sldMk cId="3301799502" sldId="333"/>
        </pc:sldMkLst>
      </pc:sldChg>
      <pc:sldChg chg="modSp add mod">
        <pc:chgData name="Rob Luijten" userId="3656dec8-07ff-49b6-baa7-7de42837e1f6" providerId="ADAL" clId="{FE1907FB-7B8A-4389-AF75-B4DE1D83835F}" dt="2022-02-21T19:26:45.154" v="9711" actId="20577"/>
        <pc:sldMkLst>
          <pc:docMk/>
          <pc:sldMk cId="1183282015" sldId="334"/>
        </pc:sldMkLst>
        <pc:spChg chg="mod">
          <ac:chgData name="Rob Luijten" userId="3656dec8-07ff-49b6-baa7-7de42837e1f6" providerId="ADAL" clId="{FE1907FB-7B8A-4389-AF75-B4DE1D83835F}" dt="2022-02-21T19:26:45.154" v="9711" actId="20577"/>
          <ac:spMkLst>
            <pc:docMk/>
            <pc:sldMk cId="1183282015" sldId="334"/>
            <ac:spMk id="8" creationId="{2E58751F-FA98-4DF6-BF0C-E4D07A83E432}"/>
          </ac:spMkLst>
        </pc:spChg>
      </pc:sldChg>
      <pc:sldChg chg="modSp add mod">
        <pc:chgData name="Rob Luijten" userId="3656dec8-07ff-49b6-baa7-7de42837e1f6" providerId="ADAL" clId="{FE1907FB-7B8A-4389-AF75-B4DE1D83835F}" dt="2022-02-21T19:29:39.874" v="10153" actId="20577"/>
        <pc:sldMkLst>
          <pc:docMk/>
          <pc:sldMk cId="2004862355" sldId="335"/>
        </pc:sldMkLst>
        <pc:spChg chg="mod">
          <ac:chgData name="Rob Luijten" userId="3656dec8-07ff-49b6-baa7-7de42837e1f6" providerId="ADAL" clId="{FE1907FB-7B8A-4389-AF75-B4DE1D83835F}" dt="2022-02-21T19:29:39.874" v="10153" actId="20577"/>
          <ac:spMkLst>
            <pc:docMk/>
            <pc:sldMk cId="2004862355" sldId="335"/>
            <ac:spMk id="8" creationId="{2E58751F-FA98-4DF6-BF0C-E4D07A83E432}"/>
          </ac:spMkLst>
        </pc:spChg>
      </pc:sldChg>
    </pc:docChg>
  </pc:docChgLst>
  <pc:docChgLst>
    <pc:chgData name="Rob Luijten" userId="3656dec8-07ff-49b6-baa7-7de42837e1f6" providerId="ADAL" clId="{CAC89BD2-A2F0-459D-B554-0732FB89D332}"/>
    <pc:docChg chg="undo custSel addSld delSld modSld">
      <pc:chgData name="Rob Luijten" userId="3656dec8-07ff-49b6-baa7-7de42837e1f6" providerId="ADAL" clId="{CAC89BD2-A2F0-459D-B554-0732FB89D332}" dt="2022-05-10T06:51:30.970" v="321" actId="1076"/>
      <pc:docMkLst>
        <pc:docMk/>
      </pc:docMkLst>
      <pc:sldChg chg="addSp delSp modSp mod">
        <pc:chgData name="Rob Luijten" userId="3656dec8-07ff-49b6-baa7-7de42837e1f6" providerId="ADAL" clId="{CAC89BD2-A2F0-459D-B554-0732FB89D332}" dt="2022-05-10T06:51:30.970" v="321" actId="1076"/>
        <pc:sldMkLst>
          <pc:docMk/>
          <pc:sldMk cId="2574358565" sldId="257"/>
        </pc:sldMkLst>
        <pc:spChg chg="mod">
          <ac:chgData name="Rob Luijten" userId="3656dec8-07ff-49b6-baa7-7de42837e1f6" providerId="ADAL" clId="{CAC89BD2-A2F0-459D-B554-0732FB89D332}" dt="2022-05-10T06:51:30.970" v="321" actId="1076"/>
          <ac:spMkLst>
            <pc:docMk/>
            <pc:sldMk cId="2574358565" sldId="257"/>
            <ac:spMk id="2" creationId="{00000000-0000-0000-0000-000000000000}"/>
          </ac:spMkLst>
        </pc:spChg>
        <pc:spChg chg="mod">
          <ac:chgData name="Rob Luijten" userId="3656dec8-07ff-49b6-baa7-7de42837e1f6" providerId="ADAL" clId="{CAC89BD2-A2F0-459D-B554-0732FB89D332}" dt="2022-05-10T06:51:30.970" v="321" actId="1076"/>
          <ac:spMkLst>
            <pc:docMk/>
            <pc:sldMk cId="2574358565" sldId="257"/>
            <ac:spMk id="3" creationId="{00000000-0000-0000-0000-000000000000}"/>
          </ac:spMkLst>
        </pc:spChg>
        <pc:picChg chg="add mod">
          <ac:chgData name="Rob Luijten" userId="3656dec8-07ff-49b6-baa7-7de42837e1f6" providerId="ADAL" clId="{CAC89BD2-A2F0-459D-B554-0732FB89D332}" dt="2022-05-10T06:51:20.922" v="319" actId="1076"/>
          <ac:picMkLst>
            <pc:docMk/>
            <pc:sldMk cId="2574358565" sldId="257"/>
            <ac:picMk id="1026" creationId="{A972B22B-5F2F-B5FB-A4D2-6F949CF54288}"/>
          </ac:picMkLst>
        </pc:picChg>
        <pc:picChg chg="del">
          <ac:chgData name="Rob Luijten" userId="3656dec8-07ff-49b6-baa7-7de42837e1f6" providerId="ADAL" clId="{CAC89BD2-A2F0-459D-B554-0732FB89D332}" dt="2022-05-09T11:48:25.311" v="29" actId="478"/>
          <ac:picMkLst>
            <pc:docMk/>
            <pc:sldMk cId="2574358565" sldId="257"/>
            <ac:picMk id="1028" creationId="{C1C9B78E-9B31-42C1-8D7F-97C9851FCE9E}"/>
          </ac:picMkLst>
        </pc:picChg>
      </pc:sldChg>
      <pc:sldChg chg="modSp mod">
        <pc:chgData name="Rob Luijten" userId="3656dec8-07ff-49b6-baa7-7de42837e1f6" providerId="ADAL" clId="{CAC89BD2-A2F0-459D-B554-0732FB89D332}" dt="2022-05-09T11:49:29.973" v="105" actId="1038"/>
        <pc:sldMkLst>
          <pc:docMk/>
          <pc:sldMk cId="2725839977" sldId="307"/>
        </pc:sldMkLst>
        <pc:spChg chg="mod">
          <ac:chgData name="Rob Luijten" userId="3656dec8-07ff-49b6-baa7-7de42837e1f6" providerId="ADAL" clId="{CAC89BD2-A2F0-459D-B554-0732FB89D332}" dt="2022-05-09T11:49:29.973" v="105" actId="1038"/>
          <ac:spMkLst>
            <pc:docMk/>
            <pc:sldMk cId="2725839977" sldId="307"/>
            <ac:spMk id="13" creationId="{DA9880A2-D8C3-4D88-BB6D-DF530C7C6F30}"/>
          </ac:spMkLst>
        </pc:spChg>
      </pc:sldChg>
      <pc:sldChg chg="del">
        <pc:chgData name="Rob Luijten" userId="3656dec8-07ff-49b6-baa7-7de42837e1f6" providerId="ADAL" clId="{CAC89BD2-A2F0-459D-B554-0732FB89D332}" dt="2022-05-09T11:48:16.563" v="6" actId="47"/>
        <pc:sldMkLst>
          <pc:docMk/>
          <pc:sldMk cId="1080926081" sldId="309"/>
        </pc:sldMkLst>
      </pc:sldChg>
      <pc:sldChg chg="del">
        <pc:chgData name="Rob Luijten" userId="3656dec8-07ff-49b6-baa7-7de42837e1f6" providerId="ADAL" clId="{CAC89BD2-A2F0-459D-B554-0732FB89D332}" dt="2022-05-09T11:48:18.965" v="21" actId="47"/>
        <pc:sldMkLst>
          <pc:docMk/>
          <pc:sldMk cId="3450156338" sldId="310"/>
        </pc:sldMkLst>
      </pc:sldChg>
      <pc:sldChg chg="del">
        <pc:chgData name="Rob Luijten" userId="3656dec8-07ff-49b6-baa7-7de42837e1f6" providerId="ADAL" clId="{CAC89BD2-A2F0-459D-B554-0732FB89D332}" dt="2022-05-09T11:48:16.733" v="7" actId="47"/>
        <pc:sldMkLst>
          <pc:docMk/>
          <pc:sldMk cId="1564067866" sldId="311"/>
        </pc:sldMkLst>
      </pc:sldChg>
      <pc:sldChg chg="del">
        <pc:chgData name="Rob Luijten" userId="3656dec8-07ff-49b6-baa7-7de42837e1f6" providerId="ADAL" clId="{CAC89BD2-A2F0-459D-B554-0732FB89D332}" dt="2022-05-09T11:48:16.401" v="5" actId="47"/>
        <pc:sldMkLst>
          <pc:docMk/>
          <pc:sldMk cId="1146338" sldId="312"/>
        </pc:sldMkLst>
      </pc:sldChg>
      <pc:sldChg chg="del">
        <pc:chgData name="Rob Luijten" userId="3656dec8-07ff-49b6-baa7-7de42837e1f6" providerId="ADAL" clId="{CAC89BD2-A2F0-459D-B554-0732FB89D332}" dt="2022-05-09T11:48:18.626" v="19" actId="47"/>
        <pc:sldMkLst>
          <pc:docMk/>
          <pc:sldMk cId="1621896118" sldId="313"/>
        </pc:sldMkLst>
      </pc:sldChg>
      <pc:sldChg chg="del">
        <pc:chgData name="Rob Luijten" userId="3656dec8-07ff-49b6-baa7-7de42837e1f6" providerId="ADAL" clId="{CAC89BD2-A2F0-459D-B554-0732FB89D332}" dt="2022-05-09T11:48:18.332" v="17" actId="47"/>
        <pc:sldMkLst>
          <pc:docMk/>
          <pc:sldMk cId="884016806" sldId="314"/>
        </pc:sldMkLst>
      </pc:sldChg>
      <pc:sldChg chg="modSp mod">
        <pc:chgData name="Rob Luijten" userId="3656dec8-07ff-49b6-baa7-7de42837e1f6" providerId="ADAL" clId="{CAC89BD2-A2F0-459D-B554-0732FB89D332}" dt="2022-05-10T06:16:33.703" v="106" actId="1076"/>
        <pc:sldMkLst>
          <pc:docMk/>
          <pc:sldMk cId="1557134967" sldId="314"/>
        </pc:sldMkLst>
        <pc:picChg chg="mod">
          <ac:chgData name="Rob Luijten" userId="3656dec8-07ff-49b6-baa7-7de42837e1f6" providerId="ADAL" clId="{CAC89BD2-A2F0-459D-B554-0732FB89D332}" dt="2022-05-10T06:16:33.703" v="106" actId="1076"/>
          <ac:picMkLst>
            <pc:docMk/>
            <pc:sldMk cId="1557134967" sldId="314"/>
            <ac:picMk id="6" creationId="{7A5A732D-2653-54C3-2309-907CE5868E9A}"/>
          </ac:picMkLst>
        </pc:picChg>
      </pc:sldChg>
      <pc:sldChg chg="addSp modSp mod">
        <pc:chgData name="Rob Luijten" userId="3656dec8-07ff-49b6-baa7-7de42837e1f6" providerId="ADAL" clId="{CAC89BD2-A2F0-459D-B554-0732FB89D332}" dt="2022-05-10T06:40:03.958" v="271" actId="1076"/>
        <pc:sldMkLst>
          <pc:docMk/>
          <pc:sldMk cId="3183798312" sldId="315"/>
        </pc:sldMkLst>
        <pc:spChg chg="add mod">
          <ac:chgData name="Rob Luijten" userId="3656dec8-07ff-49b6-baa7-7de42837e1f6" providerId="ADAL" clId="{CAC89BD2-A2F0-459D-B554-0732FB89D332}" dt="2022-05-10T06:40:03.958" v="271" actId="1076"/>
          <ac:spMkLst>
            <pc:docMk/>
            <pc:sldMk cId="3183798312" sldId="315"/>
            <ac:spMk id="5" creationId="{17049CC3-2E61-E9AC-4BD2-76421938831E}"/>
          </ac:spMkLst>
        </pc:spChg>
      </pc:sldChg>
      <pc:sldChg chg="del">
        <pc:chgData name="Rob Luijten" userId="3656dec8-07ff-49b6-baa7-7de42837e1f6" providerId="ADAL" clId="{CAC89BD2-A2F0-459D-B554-0732FB89D332}" dt="2022-05-09T11:48:18.813" v="20" actId="47"/>
        <pc:sldMkLst>
          <pc:docMk/>
          <pc:sldMk cId="3625606005" sldId="315"/>
        </pc:sldMkLst>
      </pc:sldChg>
      <pc:sldChg chg="del">
        <pc:chgData name="Rob Luijten" userId="3656dec8-07ff-49b6-baa7-7de42837e1f6" providerId="ADAL" clId="{CAC89BD2-A2F0-459D-B554-0732FB89D332}" dt="2022-05-09T11:48:17.984" v="15" actId="47"/>
        <pc:sldMkLst>
          <pc:docMk/>
          <pc:sldMk cId="3066017020" sldId="316"/>
        </pc:sldMkLst>
      </pc:sldChg>
      <pc:sldChg chg="addSp modSp mod">
        <pc:chgData name="Rob Luijten" userId="3656dec8-07ff-49b6-baa7-7de42837e1f6" providerId="ADAL" clId="{CAC89BD2-A2F0-459D-B554-0732FB89D332}" dt="2022-05-10T06:42:20.548" v="315" actId="1036"/>
        <pc:sldMkLst>
          <pc:docMk/>
          <pc:sldMk cId="1775304980" sldId="317"/>
        </pc:sldMkLst>
        <pc:spChg chg="mod">
          <ac:chgData name="Rob Luijten" userId="3656dec8-07ff-49b6-baa7-7de42837e1f6" providerId="ADAL" clId="{CAC89BD2-A2F0-459D-B554-0732FB89D332}" dt="2022-05-10T06:16:48.820" v="112" actId="5793"/>
          <ac:spMkLst>
            <pc:docMk/>
            <pc:sldMk cId="1775304980" sldId="317"/>
            <ac:spMk id="5" creationId="{C3709ED5-046B-1CB0-02CB-88397B75EB70}"/>
          </ac:spMkLst>
        </pc:spChg>
        <pc:spChg chg="add mod">
          <ac:chgData name="Rob Luijten" userId="3656dec8-07ff-49b6-baa7-7de42837e1f6" providerId="ADAL" clId="{CAC89BD2-A2F0-459D-B554-0732FB89D332}" dt="2022-05-10T06:42:20.548" v="315" actId="1036"/>
          <ac:spMkLst>
            <pc:docMk/>
            <pc:sldMk cId="1775304980" sldId="317"/>
            <ac:spMk id="7" creationId="{211735BD-7910-9D9F-74FB-D294DABBC565}"/>
          </ac:spMkLst>
        </pc:spChg>
      </pc:sldChg>
      <pc:sldChg chg="del">
        <pc:chgData name="Rob Luijten" userId="3656dec8-07ff-49b6-baa7-7de42837e1f6" providerId="ADAL" clId="{CAC89BD2-A2F0-459D-B554-0732FB89D332}" dt="2022-05-09T11:48:17.651" v="13" actId="47"/>
        <pc:sldMkLst>
          <pc:docMk/>
          <pc:sldMk cId="4151936239" sldId="317"/>
        </pc:sldMkLst>
      </pc:sldChg>
      <pc:sldChg chg="del">
        <pc:chgData name="Rob Luijten" userId="3656dec8-07ff-49b6-baa7-7de42837e1f6" providerId="ADAL" clId="{CAC89BD2-A2F0-459D-B554-0732FB89D332}" dt="2022-05-09T11:48:17.366" v="11" actId="47"/>
        <pc:sldMkLst>
          <pc:docMk/>
          <pc:sldMk cId="3310071840" sldId="318"/>
        </pc:sldMkLst>
      </pc:sldChg>
      <pc:sldChg chg="modSp mod">
        <pc:chgData name="Rob Luijten" userId="3656dec8-07ff-49b6-baa7-7de42837e1f6" providerId="ADAL" clId="{CAC89BD2-A2F0-459D-B554-0732FB89D332}" dt="2022-05-10T06:41:14.311" v="272" actId="1076"/>
        <pc:sldMkLst>
          <pc:docMk/>
          <pc:sldMk cId="3387033679" sldId="318"/>
        </pc:sldMkLst>
        <pc:spChg chg="mod">
          <ac:chgData name="Rob Luijten" userId="3656dec8-07ff-49b6-baa7-7de42837e1f6" providerId="ADAL" clId="{CAC89BD2-A2F0-459D-B554-0732FB89D332}" dt="2022-05-10T06:41:14.311" v="272" actId="1076"/>
          <ac:spMkLst>
            <pc:docMk/>
            <pc:sldMk cId="3387033679" sldId="318"/>
            <ac:spMk id="3" creationId="{99E99D15-9AF9-2937-087C-2553093188C8}"/>
          </ac:spMkLst>
        </pc:spChg>
      </pc:sldChg>
      <pc:sldChg chg="del">
        <pc:chgData name="Rob Luijten" userId="3656dec8-07ff-49b6-baa7-7de42837e1f6" providerId="ADAL" clId="{CAC89BD2-A2F0-459D-B554-0732FB89D332}" dt="2022-05-09T11:48:18.470" v="18" actId="47"/>
        <pc:sldMkLst>
          <pc:docMk/>
          <pc:sldMk cId="524375848" sldId="319"/>
        </pc:sldMkLst>
      </pc:sldChg>
      <pc:sldChg chg="modSp mod">
        <pc:chgData name="Rob Luijten" userId="3656dec8-07ff-49b6-baa7-7de42837e1f6" providerId="ADAL" clId="{CAC89BD2-A2F0-459D-B554-0732FB89D332}" dt="2022-05-10T06:20:54.975" v="209" actId="1076"/>
        <pc:sldMkLst>
          <pc:docMk/>
          <pc:sldMk cId="1179809437" sldId="319"/>
        </pc:sldMkLst>
        <pc:spChg chg="mod">
          <ac:chgData name="Rob Luijten" userId="3656dec8-07ff-49b6-baa7-7de42837e1f6" providerId="ADAL" clId="{CAC89BD2-A2F0-459D-B554-0732FB89D332}" dt="2022-05-10T06:20:49.057" v="207" actId="403"/>
          <ac:spMkLst>
            <pc:docMk/>
            <pc:sldMk cId="1179809437" sldId="319"/>
            <ac:spMk id="5" creationId="{C3709ED5-046B-1CB0-02CB-88397B75EB70}"/>
          </ac:spMkLst>
        </pc:spChg>
        <pc:picChg chg="mod">
          <ac:chgData name="Rob Luijten" userId="3656dec8-07ff-49b6-baa7-7de42837e1f6" providerId="ADAL" clId="{CAC89BD2-A2F0-459D-B554-0732FB89D332}" dt="2022-05-10T06:20:54.975" v="209" actId="1076"/>
          <ac:picMkLst>
            <pc:docMk/>
            <pc:sldMk cId="1179809437" sldId="319"/>
            <ac:picMk id="9" creationId="{3513B637-F4C6-EBAF-4962-05E1851EE0BB}"/>
          </ac:picMkLst>
        </pc:picChg>
      </pc:sldChg>
      <pc:sldChg chg="modSp mod">
        <pc:chgData name="Rob Luijten" userId="3656dec8-07ff-49b6-baa7-7de42837e1f6" providerId="ADAL" clId="{CAC89BD2-A2F0-459D-B554-0732FB89D332}" dt="2022-05-10T06:20:42.855" v="205" actId="1076"/>
        <pc:sldMkLst>
          <pc:docMk/>
          <pc:sldMk cId="393778402" sldId="320"/>
        </pc:sldMkLst>
        <pc:spChg chg="mod">
          <ac:chgData name="Rob Luijten" userId="3656dec8-07ff-49b6-baa7-7de42837e1f6" providerId="ADAL" clId="{CAC89BD2-A2F0-459D-B554-0732FB89D332}" dt="2022-05-10T06:20:38.515" v="203" actId="403"/>
          <ac:spMkLst>
            <pc:docMk/>
            <pc:sldMk cId="393778402" sldId="320"/>
            <ac:spMk id="5" creationId="{C3709ED5-046B-1CB0-02CB-88397B75EB70}"/>
          </ac:spMkLst>
        </pc:spChg>
        <pc:spChg chg="mod">
          <ac:chgData name="Rob Luijten" userId="3656dec8-07ff-49b6-baa7-7de42837e1f6" providerId="ADAL" clId="{CAC89BD2-A2F0-459D-B554-0732FB89D332}" dt="2022-05-10T06:20:35.044" v="201" actId="1076"/>
          <ac:spMkLst>
            <pc:docMk/>
            <pc:sldMk cId="393778402" sldId="320"/>
            <ac:spMk id="9" creationId="{5F5A5F80-648B-6E42-C7FC-A00B4BCF2803}"/>
          </ac:spMkLst>
        </pc:spChg>
        <pc:spChg chg="mod">
          <ac:chgData name="Rob Luijten" userId="3656dec8-07ff-49b6-baa7-7de42837e1f6" providerId="ADAL" clId="{CAC89BD2-A2F0-459D-B554-0732FB89D332}" dt="2022-05-10T06:20:35.044" v="201" actId="1076"/>
          <ac:spMkLst>
            <pc:docMk/>
            <pc:sldMk cId="393778402" sldId="320"/>
            <ac:spMk id="10" creationId="{5A61C69D-D97E-9442-D7C6-489E332ECFCE}"/>
          </ac:spMkLst>
        </pc:spChg>
        <pc:spChg chg="mod">
          <ac:chgData name="Rob Luijten" userId="3656dec8-07ff-49b6-baa7-7de42837e1f6" providerId="ADAL" clId="{CAC89BD2-A2F0-459D-B554-0732FB89D332}" dt="2022-05-10T06:20:35.044" v="201" actId="1076"/>
          <ac:spMkLst>
            <pc:docMk/>
            <pc:sldMk cId="393778402" sldId="320"/>
            <ac:spMk id="11" creationId="{E82789FD-0E10-500F-CDED-5124F48F4A3E}"/>
          </ac:spMkLst>
        </pc:spChg>
        <pc:picChg chg="mod">
          <ac:chgData name="Rob Luijten" userId="3656dec8-07ff-49b6-baa7-7de42837e1f6" providerId="ADAL" clId="{CAC89BD2-A2F0-459D-B554-0732FB89D332}" dt="2022-05-10T06:20:35.044" v="201" actId="1076"/>
          <ac:picMkLst>
            <pc:docMk/>
            <pc:sldMk cId="393778402" sldId="320"/>
            <ac:picMk id="6" creationId="{40815B7B-D268-737B-FF47-57001E58CA0A}"/>
          </ac:picMkLst>
        </pc:picChg>
        <pc:picChg chg="mod">
          <ac:chgData name="Rob Luijten" userId="3656dec8-07ff-49b6-baa7-7de42837e1f6" providerId="ADAL" clId="{CAC89BD2-A2F0-459D-B554-0732FB89D332}" dt="2022-05-10T06:20:35.044" v="201" actId="1076"/>
          <ac:picMkLst>
            <pc:docMk/>
            <pc:sldMk cId="393778402" sldId="320"/>
            <ac:picMk id="8" creationId="{C4806B5C-6532-6A39-0C55-477033EE0B07}"/>
          </ac:picMkLst>
        </pc:picChg>
        <pc:picChg chg="mod">
          <ac:chgData name="Rob Luijten" userId="3656dec8-07ff-49b6-baa7-7de42837e1f6" providerId="ADAL" clId="{CAC89BD2-A2F0-459D-B554-0732FB89D332}" dt="2022-05-10T06:20:42.855" v="205" actId="1076"/>
          <ac:picMkLst>
            <pc:docMk/>
            <pc:sldMk cId="393778402" sldId="320"/>
            <ac:picMk id="12" creationId="{2E3FCDB6-FC72-DE8E-DC07-297BA99BD38D}"/>
          </ac:picMkLst>
        </pc:picChg>
      </pc:sldChg>
      <pc:sldChg chg="del">
        <pc:chgData name="Rob Luijten" userId="3656dec8-07ff-49b6-baa7-7de42837e1f6" providerId="ADAL" clId="{CAC89BD2-A2F0-459D-B554-0732FB89D332}" dt="2022-05-09T11:48:18.121" v="16" actId="47"/>
        <pc:sldMkLst>
          <pc:docMk/>
          <pc:sldMk cId="4127801797" sldId="320"/>
        </pc:sldMkLst>
      </pc:sldChg>
      <pc:sldChg chg="del">
        <pc:chgData name="Rob Luijten" userId="3656dec8-07ff-49b6-baa7-7de42837e1f6" providerId="ADAL" clId="{CAC89BD2-A2F0-459D-B554-0732FB89D332}" dt="2022-05-09T11:48:17.914" v="14" actId="47"/>
        <pc:sldMkLst>
          <pc:docMk/>
          <pc:sldMk cId="2165530684" sldId="321"/>
        </pc:sldMkLst>
      </pc:sldChg>
      <pc:sldChg chg="modSp mod">
        <pc:chgData name="Rob Luijten" userId="3656dec8-07ff-49b6-baa7-7de42837e1f6" providerId="ADAL" clId="{CAC89BD2-A2F0-459D-B554-0732FB89D332}" dt="2022-05-10T06:20:26.683" v="200" actId="403"/>
        <pc:sldMkLst>
          <pc:docMk/>
          <pc:sldMk cId="4022328310" sldId="321"/>
        </pc:sldMkLst>
        <pc:spChg chg="mod">
          <ac:chgData name="Rob Luijten" userId="3656dec8-07ff-49b6-baa7-7de42837e1f6" providerId="ADAL" clId="{CAC89BD2-A2F0-459D-B554-0732FB89D332}" dt="2022-05-10T06:20:26.683" v="200" actId="403"/>
          <ac:spMkLst>
            <pc:docMk/>
            <pc:sldMk cId="4022328310" sldId="321"/>
            <ac:spMk id="5" creationId="{C3709ED5-046B-1CB0-02CB-88397B75EB70}"/>
          </ac:spMkLst>
        </pc:spChg>
      </pc:sldChg>
      <pc:sldChg chg="modSp mod">
        <pc:chgData name="Rob Luijten" userId="3656dec8-07ff-49b6-baa7-7de42837e1f6" providerId="ADAL" clId="{CAC89BD2-A2F0-459D-B554-0732FB89D332}" dt="2022-05-10T06:20:22.458" v="198" actId="403"/>
        <pc:sldMkLst>
          <pc:docMk/>
          <pc:sldMk cId="2465515444" sldId="322"/>
        </pc:sldMkLst>
        <pc:spChg chg="mod">
          <ac:chgData name="Rob Luijten" userId="3656dec8-07ff-49b6-baa7-7de42837e1f6" providerId="ADAL" clId="{CAC89BD2-A2F0-459D-B554-0732FB89D332}" dt="2022-05-10T06:20:22.458" v="198" actId="403"/>
          <ac:spMkLst>
            <pc:docMk/>
            <pc:sldMk cId="2465515444" sldId="322"/>
            <ac:spMk id="5" creationId="{C3709ED5-046B-1CB0-02CB-88397B75EB70}"/>
          </ac:spMkLst>
        </pc:spChg>
      </pc:sldChg>
      <pc:sldChg chg="addSp delSp modSp mod">
        <pc:chgData name="Rob Luijten" userId="3656dec8-07ff-49b6-baa7-7de42837e1f6" providerId="ADAL" clId="{CAC89BD2-A2F0-459D-B554-0732FB89D332}" dt="2022-05-10T06:18:43.880" v="175" actId="1076"/>
        <pc:sldMkLst>
          <pc:docMk/>
          <pc:sldMk cId="2107240282" sldId="323"/>
        </pc:sldMkLst>
        <pc:spChg chg="del mod">
          <ac:chgData name="Rob Luijten" userId="3656dec8-07ff-49b6-baa7-7de42837e1f6" providerId="ADAL" clId="{CAC89BD2-A2F0-459D-B554-0732FB89D332}" dt="2022-05-10T06:18:21.345" v="167" actId="478"/>
          <ac:spMkLst>
            <pc:docMk/>
            <pc:sldMk cId="2107240282" sldId="323"/>
            <ac:spMk id="2" creationId="{35E2BA68-3F24-7E0F-73BC-AADDDF8FD972}"/>
          </ac:spMkLst>
        </pc:spChg>
        <pc:spChg chg="del">
          <ac:chgData name="Rob Luijten" userId="3656dec8-07ff-49b6-baa7-7de42837e1f6" providerId="ADAL" clId="{CAC89BD2-A2F0-459D-B554-0732FB89D332}" dt="2022-05-10T06:18:25.161" v="169" actId="478"/>
          <ac:spMkLst>
            <pc:docMk/>
            <pc:sldMk cId="2107240282" sldId="323"/>
            <ac:spMk id="5" creationId="{C3709ED5-046B-1CB0-02CB-88397B75EB70}"/>
          </ac:spMkLst>
        </pc:spChg>
        <pc:spChg chg="add del mod">
          <ac:chgData name="Rob Luijten" userId="3656dec8-07ff-49b6-baa7-7de42837e1f6" providerId="ADAL" clId="{CAC89BD2-A2F0-459D-B554-0732FB89D332}" dt="2022-05-10T06:18:23.831" v="168" actId="478"/>
          <ac:spMkLst>
            <pc:docMk/>
            <pc:sldMk cId="2107240282" sldId="323"/>
            <ac:spMk id="6" creationId="{7A4FA359-A082-AD10-FBA0-D92169647C31}"/>
          </ac:spMkLst>
        </pc:spChg>
        <pc:spChg chg="add del mod">
          <ac:chgData name="Rob Luijten" userId="3656dec8-07ff-49b6-baa7-7de42837e1f6" providerId="ADAL" clId="{CAC89BD2-A2F0-459D-B554-0732FB89D332}" dt="2022-05-10T06:18:26.910" v="170" actId="478"/>
          <ac:spMkLst>
            <pc:docMk/>
            <pc:sldMk cId="2107240282" sldId="323"/>
            <ac:spMk id="8" creationId="{FDB99BB4-02A9-F0B4-0CC4-6B38F9AC7A83}"/>
          </ac:spMkLst>
        </pc:spChg>
        <pc:picChg chg="mod">
          <ac:chgData name="Rob Luijten" userId="3656dec8-07ff-49b6-baa7-7de42837e1f6" providerId="ADAL" clId="{CAC89BD2-A2F0-459D-B554-0732FB89D332}" dt="2022-05-10T06:18:43.880" v="175" actId="1076"/>
          <ac:picMkLst>
            <pc:docMk/>
            <pc:sldMk cId="2107240282" sldId="323"/>
            <ac:picMk id="11" creationId="{F95E6034-F516-237A-55E0-76582B48B6BB}"/>
          </ac:picMkLst>
        </pc:picChg>
      </pc:sldChg>
      <pc:sldChg chg="del">
        <pc:chgData name="Rob Luijten" userId="3656dec8-07ff-49b6-baa7-7de42837e1f6" providerId="ADAL" clId="{CAC89BD2-A2F0-459D-B554-0732FB89D332}" dt="2022-05-09T11:48:17.497" v="12" actId="47"/>
        <pc:sldMkLst>
          <pc:docMk/>
          <pc:sldMk cId="2416216014" sldId="323"/>
        </pc:sldMkLst>
      </pc:sldChg>
      <pc:sldChg chg="modSp mod">
        <pc:chgData name="Rob Luijten" userId="3656dec8-07ff-49b6-baa7-7de42837e1f6" providerId="ADAL" clId="{CAC89BD2-A2F0-459D-B554-0732FB89D332}" dt="2022-05-10T06:21:38.079" v="218" actId="1076"/>
        <pc:sldMkLst>
          <pc:docMk/>
          <pc:sldMk cId="3105128666" sldId="324"/>
        </pc:sldMkLst>
        <pc:spChg chg="mod">
          <ac:chgData name="Rob Luijten" userId="3656dec8-07ff-49b6-baa7-7de42837e1f6" providerId="ADAL" clId="{CAC89BD2-A2F0-459D-B554-0732FB89D332}" dt="2022-05-10T06:21:21.610" v="214" actId="403"/>
          <ac:spMkLst>
            <pc:docMk/>
            <pc:sldMk cId="3105128666" sldId="324"/>
            <ac:spMk id="5" creationId="{C3709ED5-046B-1CB0-02CB-88397B75EB70}"/>
          </ac:spMkLst>
        </pc:spChg>
        <pc:picChg chg="mod">
          <ac:chgData name="Rob Luijten" userId="3656dec8-07ff-49b6-baa7-7de42837e1f6" providerId="ADAL" clId="{CAC89BD2-A2F0-459D-B554-0732FB89D332}" dt="2022-05-10T06:21:38.079" v="218" actId="1076"/>
          <ac:picMkLst>
            <pc:docMk/>
            <pc:sldMk cId="3105128666" sldId="324"/>
            <ac:picMk id="1026" creationId="{D26D3861-0CC9-734D-F85B-C9D68F8D6CAB}"/>
          </ac:picMkLst>
        </pc:picChg>
      </pc:sldChg>
      <pc:sldChg chg="del">
        <pc:chgData name="Rob Luijten" userId="3656dec8-07ff-49b6-baa7-7de42837e1f6" providerId="ADAL" clId="{CAC89BD2-A2F0-459D-B554-0732FB89D332}" dt="2022-05-09T11:48:17.165" v="10" actId="47"/>
        <pc:sldMkLst>
          <pc:docMk/>
          <pc:sldMk cId="3471496607" sldId="324"/>
        </pc:sldMkLst>
      </pc:sldChg>
      <pc:sldChg chg="modSp new mod">
        <pc:chgData name="Rob Luijten" userId="3656dec8-07ff-49b6-baa7-7de42837e1f6" providerId="ADAL" clId="{CAC89BD2-A2F0-459D-B554-0732FB89D332}" dt="2022-05-10T06:21:14.324" v="210" actId="2711"/>
        <pc:sldMkLst>
          <pc:docMk/>
          <pc:sldMk cId="1809800963" sldId="325"/>
        </pc:sldMkLst>
        <pc:spChg chg="mod">
          <ac:chgData name="Rob Luijten" userId="3656dec8-07ff-49b6-baa7-7de42837e1f6" providerId="ADAL" clId="{CAC89BD2-A2F0-459D-B554-0732FB89D332}" dt="2022-05-10T06:17:06.657" v="134" actId="20577"/>
          <ac:spMkLst>
            <pc:docMk/>
            <pc:sldMk cId="1809800963" sldId="325"/>
            <ac:spMk id="2" creationId="{23B18E2D-27E3-4F18-D3BA-62951D07E9D3}"/>
          </ac:spMkLst>
        </pc:spChg>
        <pc:spChg chg="mod">
          <ac:chgData name="Rob Luijten" userId="3656dec8-07ff-49b6-baa7-7de42837e1f6" providerId="ADAL" clId="{CAC89BD2-A2F0-459D-B554-0732FB89D332}" dt="2022-05-10T06:21:14.324" v="210" actId="2711"/>
          <ac:spMkLst>
            <pc:docMk/>
            <pc:sldMk cId="1809800963" sldId="325"/>
            <ac:spMk id="3" creationId="{FD08A80C-8700-5872-DED6-854641F23679}"/>
          </ac:spMkLst>
        </pc:spChg>
      </pc:sldChg>
      <pc:sldChg chg="del">
        <pc:chgData name="Rob Luijten" userId="3656dec8-07ff-49b6-baa7-7de42837e1f6" providerId="ADAL" clId="{CAC89BD2-A2F0-459D-B554-0732FB89D332}" dt="2022-05-09T11:48:19.297" v="23" actId="47"/>
        <pc:sldMkLst>
          <pc:docMk/>
          <pc:sldMk cId="3443320109" sldId="325"/>
        </pc:sldMkLst>
      </pc:sldChg>
      <pc:sldChg chg="modSp new mod modNotesTx">
        <pc:chgData name="Rob Luijten" userId="3656dec8-07ff-49b6-baa7-7de42837e1f6" providerId="ADAL" clId="{CAC89BD2-A2F0-459D-B554-0732FB89D332}" dt="2022-05-10T06:38:51.640" v="239" actId="207"/>
        <pc:sldMkLst>
          <pc:docMk/>
          <pc:sldMk cId="261806698" sldId="326"/>
        </pc:sldMkLst>
        <pc:spChg chg="mod">
          <ac:chgData name="Rob Luijten" userId="3656dec8-07ff-49b6-baa7-7de42837e1f6" providerId="ADAL" clId="{CAC89BD2-A2F0-459D-B554-0732FB89D332}" dt="2022-05-10T06:19:42.840" v="183" actId="20577"/>
          <ac:spMkLst>
            <pc:docMk/>
            <pc:sldMk cId="261806698" sldId="326"/>
            <ac:spMk id="2" creationId="{F6041246-C53E-64A8-03AA-921EBF52C377}"/>
          </ac:spMkLst>
        </pc:spChg>
        <pc:spChg chg="mod">
          <ac:chgData name="Rob Luijten" userId="3656dec8-07ff-49b6-baa7-7de42837e1f6" providerId="ADAL" clId="{CAC89BD2-A2F0-459D-B554-0732FB89D332}" dt="2022-05-10T06:38:51.640" v="239" actId="207"/>
          <ac:spMkLst>
            <pc:docMk/>
            <pc:sldMk cId="261806698" sldId="326"/>
            <ac:spMk id="3" creationId="{08D841DB-A1BC-8132-4C31-5D749533E211}"/>
          </ac:spMkLst>
        </pc:spChg>
      </pc:sldChg>
      <pc:sldChg chg="del">
        <pc:chgData name="Rob Luijten" userId="3656dec8-07ff-49b6-baa7-7de42837e1f6" providerId="ADAL" clId="{CAC89BD2-A2F0-459D-B554-0732FB89D332}" dt="2022-05-09T11:48:19.134" v="22" actId="47"/>
        <pc:sldMkLst>
          <pc:docMk/>
          <pc:sldMk cId="3412767863" sldId="326"/>
        </pc:sldMkLst>
      </pc:sldChg>
      <pc:sldChg chg="modSp add mod modNotesTx">
        <pc:chgData name="Rob Luijten" userId="3656dec8-07ff-49b6-baa7-7de42837e1f6" providerId="ADAL" clId="{CAC89BD2-A2F0-459D-B554-0732FB89D332}" dt="2022-05-10T06:22:59.330" v="226"/>
        <pc:sldMkLst>
          <pc:docMk/>
          <pc:sldMk cId="2206158047" sldId="327"/>
        </pc:sldMkLst>
        <pc:spChg chg="mod">
          <ac:chgData name="Rob Luijten" userId="3656dec8-07ff-49b6-baa7-7de42837e1f6" providerId="ADAL" clId="{CAC89BD2-A2F0-459D-B554-0732FB89D332}" dt="2022-05-10T06:20:11.329" v="196" actId="403"/>
          <ac:spMkLst>
            <pc:docMk/>
            <pc:sldMk cId="2206158047" sldId="327"/>
            <ac:spMk id="3" creationId="{08D841DB-A1BC-8132-4C31-5D749533E211}"/>
          </ac:spMkLst>
        </pc:spChg>
      </pc:sldChg>
      <pc:sldChg chg="del">
        <pc:chgData name="Rob Luijten" userId="3656dec8-07ff-49b6-baa7-7de42837e1f6" providerId="ADAL" clId="{CAC89BD2-A2F0-459D-B554-0732FB89D332}" dt="2022-05-09T11:48:17.018" v="9" actId="47"/>
        <pc:sldMkLst>
          <pc:docMk/>
          <pc:sldMk cId="2755738223" sldId="327"/>
        </pc:sldMkLst>
      </pc:sldChg>
      <pc:sldChg chg="del">
        <pc:chgData name="Rob Luijten" userId="3656dec8-07ff-49b6-baa7-7de42837e1f6" providerId="ADAL" clId="{CAC89BD2-A2F0-459D-B554-0732FB89D332}" dt="2022-05-09T11:48:16.891" v="8" actId="47"/>
        <pc:sldMkLst>
          <pc:docMk/>
          <pc:sldMk cId="3560232863" sldId="328"/>
        </pc:sldMkLst>
      </pc:sldChg>
      <pc:sldChg chg="del">
        <pc:chgData name="Rob Luijten" userId="3656dec8-07ff-49b6-baa7-7de42837e1f6" providerId="ADAL" clId="{CAC89BD2-A2F0-459D-B554-0732FB89D332}" dt="2022-05-09T11:48:16.246" v="4" actId="47"/>
        <pc:sldMkLst>
          <pc:docMk/>
          <pc:sldMk cId="493528820" sldId="329"/>
        </pc:sldMkLst>
      </pc:sldChg>
      <pc:sldChg chg="del">
        <pc:chgData name="Rob Luijten" userId="3656dec8-07ff-49b6-baa7-7de42837e1f6" providerId="ADAL" clId="{CAC89BD2-A2F0-459D-B554-0732FB89D332}" dt="2022-05-09T11:48:16.095" v="3" actId="47"/>
        <pc:sldMkLst>
          <pc:docMk/>
          <pc:sldMk cId="3229928597" sldId="330"/>
        </pc:sldMkLst>
      </pc:sldChg>
      <pc:sldChg chg="del">
        <pc:chgData name="Rob Luijten" userId="3656dec8-07ff-49b6-baa7-7de42837e1f6" providerId="ADAL" clId="{CAC89BD2-A2F0-459D-B554-0732FB89D332}" dt="2022-05-09T11:48:20.100" v="27" actId="47"/>
        <pc:sldMkLst>
          <pc:docMk/>
          <pc:sldMk cId="541141852" sldId="331"/>
        </pc:sldMkLst>
      </pc:sldChg>
      <pc:sldChg chg="del">
        <pc:chgData name="Rob Luijten" userId="3656dec8-07ff-49b6-baa7-7de42837e1f6" providerId="ADAL" clId="{CAC89BD2-A2F0-459D-B554-0732FB89D332}" dt="2022-05-09T11:48:20.470" v="28" actId="47"/>
        <pc:sldMkLst>
          <pc:docMk/>
          <pc:sldMk cId="3109364305" sldId="332"/>
        </pc:sldMkLst>
      </pc:sldChg>
      <pc:sldChg chg="del">
        <pc:chgData name="Rob Luijten" userId="3656dec8-07ff-49b6-baa7-7de42837e1f6" providerId="ADAL" clId="{CAC89BD2-A2F0-459D-B554-0732FB89D332}" dt="2022-05-09T11:48:19.767" v="26" actId="47"/>
        <pc:sldMkLst>
          <pc:docMk/>
          <pc:sldMk cId="1131931535" sldId="333"/>
        </pc:sldMkLst>
      </pc:sldChg>
      <pc:sldChg chg="del">
        <pc:chgData name="Rob Luijten" userId="3656dec8-07ff-49b6-baa7-7de42837e1f6" providerId="ADAL" clId="{CAC89BD2-A2F0-459D-B554-0732FB89D332}" dt="2022-05-09T11:48:19.613" v="25" actId="47"/>
        <pc:sldMkLst>
          <pc:docMk/>
          <pc:sldMk cId="1183282015" sldId="334"/>
        </pc:sldMkLst>
      </pc:sldChg>
      <pc:sldChg chg="del">
        <pc:chgData name="Rob Luijten" userId="3656dec8-07ff-49b6-baa7-7de42837e1f6" providerId="ADAL" clId="{CAC89BD2-A2F0-459D-B554-0732FB89D332}" dt="2022-05-09T11:48:19.451" v="24" actId="47"/>
        <pc:sldMkLst>
          <pc:docMk/>
          <pc:sldMk cId="2004862355" sldId="335"/>
        </pc:sldMkLst>
      </pc:sldChg>
      <pc:sldChg chg="del">
        <pc:chgData name="Rob Luijten" userId="3656dec8-07ff-49b6-baa7-7de42837e1f6" providerId="ADAL" clId="{CAC89BD2-A2F0-459D-B554-0732FB89D332}" dt="2022-05-09T11:48:15.929" v="2" actId="47"/>
        <pc:sldMkLst>
          <pc:docMk/>
          <pc:sldMk cId="4058096209" sldId="337"/>
        </pc:sldMkLst>
      </pc:sldChg>
      <pc:sldChg chg="del">
        <pc:chgData name="Rob Luijten" userId="3656dec8-07ff-49b6-baa7-7de42837e1f6" providerId="ADAL" clId="{CAC89BD2-A2F0-459D-B554-0732FB89D332}" dt="2022-05-09T11:48:15.744" v="1" actId="47"/>
        <pc:sldMkLst>
          <pc:docMk/>
          <pc:sldMk cId="1548737838" sldId="338"/>
        </pc:sldMkLst>
      </pc:sldChg>
      <pc:sldChg chg="del">
        <pc:chgData name="Rob Luijten" userId="3656dec8-07ff-49b6-baa7-7de42837e1f6" providerId="ADAL" clId="{CAC89BD2-A2F0-459D-B554-0732FB89D332}" dt="2022-05-09T11:48:15.475" v="0" actId="47"/>
        <pc:sldMkLst>
          <pc:docMk/>
          <pc:sldMk cId="3457333738" sldId="339"/>
        </pc:sldMkLst>
      </pc:sldChg>
    </pc:docChg>
  </pc:docChgLst>
  <pc:docChgLst>
    <pc:chgData name="Rob Luijten" userId="3656dec8-07ff-49b6-baa7-7de42837e1f6" providerId="ADAL" clId="{E62DF85C-D0CF-43BD-A046-74FF2B32F17C}"/>
    <pc:docChg chg="undo custSel addSld delSld modSld sldOrd">
      <pc:chgData name="Rob Luijten" userId="3656dec8-07ff-49b6-baa7-7de42837e1f6" providerId="ADAL" clId="{E62DF85C-D0CF-43BD-A046-74FF2B32F17C}" dt="2022-05-09T18:43:40.549" v="3778" actId="1076"/>
      <pc:docMkLst>
        <pc:docMk/>
      </pc:docMkLst>
      <pc:sldChg chg="addSp delSp modSp mod">
        <pc:chgData name="Rob Luijten" userId="3656dec8-07ff-49b6-baa7-7de42837e1f6" providerId="ADAL" clId="{E62DF85C-D0CF-43BD-A046-74FF2B32F17C}" dt="2022-05-09T18:08:40.823" v="1105" actId="1076"/>
        <pc:sldMkLst>
          <pc:docMk/>
          <pc:sldMk cId="2725839977" sldId="307"/>
        </pc:sldMkLst>
        <pc:spChg chg="del">
          <ac:chgData name="Rob Luijten" userId="3656dec8-07ff-49b6-baa7-7de42837e1f6" providerId="ADAL" clId="{E62DF85C-D0CF-43BD-A046-74FF2B32F17C}" dt="2022-05-09T17:42:16.319" v="0" actId="478"/>
          <ac:spMkLst>
            <pc:docMk/>
            <pc:sldMk cId="2725839977" sldId="307"/>
            <ac:spMk id="5" creationId="{AEC201C4-80AF-410D-9722-DA8B631DE67C}"/>
          </ac:spMkLst>
        </pc:spChg>
        <pc:spChg chg="add mod">
          <ac:chgData name="Rob Luijten" userId="3656dec8-07ff-49b6-baa7-7de42837e1f6" providerId="ADAL" clId="{E62DF85C-D0CF-43BD-A046-74FF2B32F17C}" dt="2022-05-09T18:08:40.823" v="1105" actId="1076"/>
          <ac:spMkLst>
            <pc:docMk/>
            <pc:sldMk cId="2725839977" sldId="307"/>
            <ac:spMk id="6" creationId="{71A04680-E036-0C15-907F-379AFE8BE019}"/>
          </ac:spMkLst>
        </pc:spChg>
        <pc:spChg chg="mod">
          <ac:chgData name="Rob Luijten" userId="3656dec8-07ff-49b6-baa7-7de42837e1f6" providerId="ADAL" clId="{E62DF85C-D0CF-43BD-A046-74FF2B32F17C}" dt="2022-05-09T17:46:54.135" v="166" actId="20577"/>
          <ac:spMkLst>
            <pc:docMk/>
            <pc:sldMk cId="2725839977" sldId="307"/>
            <ac:spMk id="8" creationId="{2E58751F-FA98-4DF6-BF0C-E4D07A83E432}"/>
          </ac:spMkLst>
        </pc:spChg>
      </pc:sldChg>
      <pc:sldChg chg="addSp modSp new mod modNotesTx">
        <pc:chgData name="Rob Luijten" userId="3656dec8-07ff-49b6-baa7-7de42837e1f6" providerId="ADAL" clId="{E62DF85C-D0CF-43BD-A046-74FF2B32F17C}" dt="2022-05-09T18:43:09.493" v="3771" actId="207"/>
        <pc:sldMkLst>
          <pc:docMk/>
          <pc:sldMk cId="2814652358" sldId="308"/>
        </pc:sldMkLst>
        <pc:spChg chg="mod">
          <ac:chgData name="Rob Luijten" userId="3656dec8-07ff-49b6-baa7-7de42837e1f6" providerId="ADAL" clId="{E62DF85C-D0CF-43BD-A046-74FF2B32F17C}" dt="2022-05-09T17:48:04.673" v="186"/>
          <ac:spMkLst>
            <pc:docMk/>
            <pc:sldMk cId="2814652358" sldId="308"/>
            <ac:spMk id="2" creationId="{35E2BA68-3F24-7E0F-73BC-AADDDF8FD972}"/>
          </ac:spMkLst>
        </pc:spChg>
        <pc:spChg chg="mod">
          <ac:chgData name="Rob Luijten" userId="3656dec8-07ff-49b6-baa7-7de42837e1f6" providerId="ADAL" clId="{E62DF85C-D0CF-43BD-A046-74FF2B32F17C}" dt="2022-05-09T18:43:09.493" v="3771" actId="207"/>
          <ac:spMkLst>
            <pc:docMk/>
            <pc:sldMk cId="2814652358" sldId="308"/>
            <ac:spMk id="3" creationId="{7746D786-96C5-2836-062D-37061F8F9EC1}"/>
          </ac:spMkLst>
        </pc:spChg>
        <pc:spChg chg="add mod">
          <ac:chgData name="Rob Luijten" userId="3656dec8-07ff-49b6-baa7-7de42837e1f6" providerId="ADAL" clId="{E62DF85C-D0CF-43BD-A046-74FF2B32F17C}" dt="2022-05-09T17:49:20.021" v="321" actId="20577"/>
          <ac:spMkLst>
            <pc:docMk/>
            <pc:sldMk cId="2814652358" sldId="308"/>
            <ac:spMk id="7" creationId="{3F9FB4C8-A28A-56CB-361A-9691CFD1F00B}"/>
          </ac:spMkLst>
        </pc:spChg>
      </pc:sldChg>
      <pc:sldChg chg="addSp delSp modSp add mod modNotesTx">
        <pc:chgData name="Rob Luijten" userId="3656dec8-07ff-49b6-baa7-7de42837e1f6" providerId="ADAL" clId="{E62DF85C-D0CF-43BD-A046-74FF2B32F17C}" dt="2022-05-09T18:43:12.296" v="3772" actId="207"/>
        <pc:sldMkLst>
          <pc:docMk/>
          <pc:sldMk cId="1021728753" sldId="309"/>
        </pc:sldMkLst>
        <pc:spChg chg="mod">
          <ac:chgData name="Rob Luijten" userId="3656dec8-07ff-49b6-baa7-7de42837e1f6" providerId="ADAL" clId="{E62DF85C-D0CF-43BD-A046-74FF2B32F17C}" dt="2022-05-09T17:50:24.451" v="651" actId="20577"/>
          <ac:spMkLst>
            <pc:docMk/>
            <pc:sldMk cId="1021728753" sldId="309"/>
            <ac:spMk id="2" creationId="{35E2BA68-3F24-7E0F-73BC-AADDDF8FD972}"/>
          </ac:spMkLst>
        </pc:spChg>
        <pc:spChg chg="mod">
          <ac:chgData name="Rob Luijten" userId="3656dec8-07ff-49b6-baa7-7de42837e1f6" providerId="ADAL" clId="{E62DF85C-D0CF-43BD-A046-74FF2B32F17C}" dt="2022-05-09T18:43:12.296" v="3772" actId="207"/>
          <ac:spMkLst>
            <pc:docMk/>
            <pc:sldMk cId="1021728753" sldId="309"/>
            <ac:spMk id="3" creationId="{7746D786-96C5-2836-062D-37061F8F9EC1}"/>
          </ac:spMkLst>
        </pc:spChg>
        <pc:spChg chg="del">
          <ac:chgData name="Rob Luijten" userId="3656dec8-07ff-49b6-baa7-7de42837e1f6" providerId="ADAL" clId="{E62DF85C-D0CF-43BD-A046-74FF2B32F17C}" dt="2022-05-09T17:52:46.705" v="721" actId="478"/>
          <ac:spMkLst>
            <pc:docMk/>
            <pc:sldMk cId="1021728753" sldId="309"/>
            <ac:spMk id="5" creationId="{8D4CA529-4197-6149-980B-0BD399089FF0}"/>
          </ac:spMkLst>
        </pc:spChg>
        <pc:spChg chg="del">
          <ac:chgData name="Rob Luijten" userId="3656dec8-07ff-49b6-baa7-7de42837e1f6" providerId="ADAL" clId="{E62DF85C-D0CF-43BD-A046-74FF2B32F17C}" dt="2022-05-09T17:52:47.465" v="722" actId="478"/>
          <ac:spMkLst>
            <pc:docMk/>
            <pc:sldMk cId="1021728753" sldId="309"/>
            <ac:spMk id="6" creationId="{ED444C3B-60D2-D556-D294-7AA8B3BC988E}"/>
          </ac:spMkLst>
        </pc:spChg>
        <pc:spChg chg="del">
          <ac:chgData name="Rob Luijten" userId="3656dec8-07ff-49b6-baa7-7de42837e1f6" providerId="ADAL" clId="{E62DF85C-D0CF-43BD-A046-74FF2B32F17C}" dt="2022-05-09T17:50:37.659" v="652" actId="478"/>
          <ac:spMkLst>
            <pc:docMk/>
            <pc:sldMk cId="1021728753" sldId="309"/>
            <ac:spMk id="7" creationId="{3F9FB4C8-A28A-56CB-361A-9691CFD1F00B}"/>
          </ac:spMkLst>
        </pc:spChg>
        <pc:picChg chg="add mod">
          <ac:chgData name="Rob Luijten" userId="3656dec8-07ff-49b6-baa7-7de42837e1f6" providerId="ADAL" clId="{E62DF85C-D0CF-43BD-A046-74FF2B32F17C}" dt="2022-05-09T17:50:45.724" v="656" actId="1076"/>
          <ac:picMkLst>
            <pc:docMk/>
            <pc:sldMk cId="1021728753" sldId="309"/>
            <ac:picMk id="9" creationId="{B901C4A7-980E-EF72-4F1A-6F926340D3E6}"/>
          </ac:picMkLst>
        </pc:picChg>
        <pc:picChg chg="add mod">
          <ac:chgData name="Rob Luijten" userId="3656dec8-07ff-49b6-baa7-7de42837e1f6" providerId="ADAL" clId="{E62DF85C-D0CF-43BD-A046-74FF2B32F17C}" dt="2022-05-09T17:52:51.392" v="723" actId="1076"/>
          <ac:picMkLst>
            <pc:docMk/>
            <pc:sldMk cId="1021728753" sldId="309"/>
            <ac:picMk id="11" creationId="{682E4EE4-B836-C94A-AB23-347DC9251F86}"/>
          </ac:picMkLst>
        </pc:picChg>
      </pc:sldChg>
      <pc:sldChg chg="new del">
        <pc:chgData name="Rob Luijten" userId="3656dec8-07ff-49b6-baa7-7de42837e1f6" providerId="ADAL" clId="{E62DF85C-D0CF-43BD-A046-74FF2B32F17C}" dt="2022-05-09T17:48:53.408" v="244" actId="47"/>
        <pc:sldMkLst>
          <pc:docMk/>
          <pc:sldMk cId="3426538703" sldId="309"/>
        </pc:sldMkLst>
      </pc:sldChg>
      <pc:sldChg chg="addSp delSp modSp add mod modNotesTx">
        <pc:chgData name="Rob Luijten" userId="3656dec8-07ff-49b6-baa7-7de42837e1f6" providerId="ADAL" clId="{E62DF85C-D0CF-43BD-A046-74FF2B32F17C}" dt="2022-05-09T18:43:14.915" v="3773" actId="207"/>
        <pc:sldMkLst>
          <pc:docMk/>
          <pc:sldMk cId="2187267570" sldId="310"/>
        </pc:sldMkLst>
        <pc:spChg chg="mod">
          <ac:chgData name="Rob Luijten" userId="3656dec8-07ff-49b6-baa7-7de42837e1f6" providerId="ADAL" clId="{E62DF85C-D0CF-43BD-A046-74FF2B32F17C}" dt="2022-05-09T17:53:06.828" v="725" actId="20577"/>
          <ac:spMkLst>
            <pc:docMk/>
            <pc:sldMk cId="2187267570" sldId="310"/>
            <ac:spMk id="2" creationId="{35E2BA68-3F24-7E0F-73BC-AADDDF8FD972}"/>
          </ac:spMkLst>
        </pc:spChg>
        <pc:spChg chg="mod">
          <ac:chgData name="Rob Luijten" userId="3656dec8-07ff-49b6-baa7-7de42837e1f6" providerId="ADAL" clId="{E62DF85C-D0CF-43BD-A046-74FF2B32F17C}" dt="2022-05-09T18:43:14.915" v="3773" actId="207"/>
          <ac:spMkLst>
            <pc:docMk/>
            <pc:sldMk cId="2187267570" sldId="310"/>
            <ac:spMk id="3" creationId="{7746D786-96C5-2836-062D-37061F8F9EC1}"/>
          </ac:spMkLst>
        </pc:spChg>
        <pc:picChg chg="add mod">
          <ac:chgData name="Rob Luijten" userId="3656dec8-07ff-49b6-baa7-7de42837e1f6" providerId="ADAL" clId="{E62DF85C-D0CF-43BD-A046-74FF2B32F17C}" dt="2022-05-09T17:54:11.938" v="775" actId="1076"/>
          <ac:picMkLst>
            <pc:docMk/>
            <pc:sldMk cId="2187267570" sldId="310"/>
            <ac:picMk id="6" creationId="{2D9BDC01-668D-808A-10F0-BDA014CE4629}"/>
          </ac:picMkLst>
        </pc:picChg>
        <pc:picChg chg="del">
          <ac:chgData name="Rob Luijten" userId="3656dec8-07ff-49b6-baa7-7de42837e1f6" providerId="ADAL" clId="{E62DF85C-D0CF-43BD-A046-74FF2B32F17C}" dt="2022-05-09T17:53:16.968" v="769" actId="478"/>
          <ac:picMkLst>
            <pc:docMk/>
            <pc:sldMk cId="2187267570" sldId="310"/>
            <ac:picMk id="9" creationId="{B901C4A7-980E-EF72-4F1A-6F926340D3E6}"/>
          </ac:picMkLst>
        </pc:picChg>
        <pc:picChg chg="del">
          <ac:chgData name="Rob Luijten" userId="3656dec8-07ff-49b6-baa7-7de42837e1f6" providerId="ADAL" clId="{E62DF85C-D0CF-43BD-A046-74FF2B32F17C}" dt="2022-05-09T17:53:17.515" v="770" actId="478"/>
          <ac:picMkLst>
            <pc:docMk/>
            <pc:sldMk cId="2187267570" sldId="310"/>
            <ac:picMk id="11" creationId="{682E4EE4-B836-C94A-AB23-347DC9251F86}"/>
          </ac:picMkLst>
        </pc:picChg>
      </pc:sldChg>
      <pc:sldChg chg="addSp delSp modSp add mod modNotesTx">
        <pc:chgData name="Rob Luijten" userId="3656dec8-07ff-49b6-baa7-7de42837e1f6" providerId="ADAL" clId="{E62DF85C-D0CF-43BD-A046-74FF2B32F17C}" dt="2022-05-09T18:43:17.522" v="3774" actId="207"/>
        <pc:sldMkLst>
          <pc:docMk/>
          <pc:sldMk cId="2166019016" sldId="311"/>
        </pc:sldMkLst>
        <pc:spChg chg="mod">
          <ac:chgData name="Rob Luijten" userId="3656dec8-07ff-49b6-baa7-7de42837e1f6" providerId="ADAL" clId="{E62DF85C-D0CF-43BD-A046-74FF2B32F17C}" dt="2022-05-09T17:54:42.517" v="780" actId="20577"/>
          <ac:spMkLst>
            <pc:docMk/>
            <pc:sldMk cId="2166019016" sldId="311"/>
            <ac:spMk id="2" creationId="{35E2BA68-3F24-7E0F-73BC-AADDDF8FD972}"/>
          </ac:spMkLst>
        </pc:spChg>
        <pc:spChg chg="del mod">
          <ac:chgData name="Rob Luijten" userId="3656dec8-07ff-49b6-baa7-7de42837e1f6" providerId="ADAL" clId="{E62DF85C-D0CF-43BD-A046-74FF2B32F17C}" dt="2022-05-09T17:54:45.560" v="782" actId="478"/>
          <ac:spMkLst>
            <pc:docMk/>
            <pc:sldMk cId="2166019016" sldId="311"/>
            <ac:spMk id="3" creationId="{7746D786-96C5-2836-062D-37061F8F9EC1}"/>
          </ac:spMkLst>
        </pc:spChg>
        <pc:spChg chg="add del mod">
          <ac:chgData name="Rob Luijten" userId="3656dec8-07ff-49b6-baa7-7de42837e1f6" providerId="ADAL" clId="{E62DF85C-D0CF-43BD-A046-74FF2B32F17C}" dt="2022-05-09T17:54:48.105" v="784" actId="478"/>
          <ac:spMkLst>
            <pc:docMk/>
            <pc:sldMk cId="2166019016" sldId="311"/>
            <ac:spMk id="7" creationId="{AA2E9249-F9C0-66D7-8583-1FCD8BE488B1}"/>
          </ac:spMkLst>
        </pc:spChg>
        <pc:spChg chg="add mod">
          <ac:chgData name="Rob Luijten" userId="3656dec8-07ff-49b6-baa7-7de42837e1f6" providerId="ADAL" clId="{E62DF85C-D0CF-43BD-A046-74FF2B32F17C}" dt="2022-05-09T18:43:17.522" v="3774" actId="207"/>
          <ac:spMkLst>
            <pc:docMk/>
            <pc:sldMk cId="2166019016" sldId="311"/>
            <ac:spMk id="12" creationId="{C51B540B-EDA8-B477-3F6D-D63D85C88606}"/>
          </ac:spMkLst>
        </pc:spChg>
        <pc:picChg chg="del">
          <ac:chgData name="Rob Luijten" userId="3656dec8-07ff-49b6-baa7-7de42837e1f6" providerId="ADAL" clId="{E62DF85C-D0CF-43BD-A046-74FF2B32F17C}" dt="2022-05-09T17:54:50.687" v="785" actId="478"/>
          <ac:picMkLst>
            <pc:docMk/>
            <pc:sldMk cId="2166019016" sldId="311"/>
            <ac:picMk id="6" creationId="{2D9BDC01-668D-808A-10F0-BDA014CE4629}"/>
          </ac:picMkLst>
        </pc:picChg>
        <pc:picChg chg="add del">
          <ac:chgData name="Rob Luijten" userId="3656dec8-07ff-49b6-baa7-7de42837e1f6" providerId="ADAL" clId="{E62DF85C-D0CF-43BD-A046-74FF2B32F17C}" dt="2022-05-09T17:55:37.121" v="787" actId="22"/>
          <ac:picMkLst>
            <pc:docMk/>
            <pc:sldMk cId="2166019016" sldId="311"/>
            <ac:picMk id="9" creationId="{87F3B290-3EB9-4861-B9D8-3BA88ECB6419}"/>
          </ac:picMkLst>
        </pc:picChg>
        <pc:picChg chg="add mod">
          <ac:chgData name="Rob Luijten" userId="3656dec8-07ff-49b6-baa7-7de42837e1f6" providerId="ADAL" clId="{E62DF85C-D0CF-43BD-A046-74FF2B32F17C}" dt="2022-05-09T17:55:46.552" v="790" actId="14100"/>
          <ac:picMkLst>
            <pc:docMk/>
            <pc:sldMk cId="2166019016" sldId="311"/>
            <ac:picMk id="11" creationId="{0EF02057-516D-39B6-D81A-DF31B3B02EDB}"/>
          </ac:picMkLst>
        </pc:picChg>
      </pc:sldChg>
      <pc:sldChg chg="new del">
        <pc:chgData name="Rob Luijten" userId="3656dec8-07ff-49b6-baa7-7de42837e1f6" providerId="ADAL" clId="{E62DF85C-D0CF-43BD-A046-74FF2B32F17C}" dt="2022-05-09T17:54:25.853" v="777" actId="680"/>
        <pc:sldMkLst>
          <pc:docMk/>
          <pc:sldMk cId="2267406501" sldId="311"/>
        </pc:sldMkLst>
      </pc:sldChg>
      <pc:sldChg chg="addSp delSp modSp add mod modNotesTx">
        <pc:chgData name="Rob Luijten" userId="3656dec8-07ff-49b6-baa7-7de42837e1f6" providerId="ADAL" clId="{E62DF85C-D0CF-43BD-A046-74FF2B32F17C}" dt="2022-05-09T18:43:20.859" v="3775" actId="207"/>
        <pc:sldMkLst>
          <pc:docMk/>
          <pc:sldMk cId="1341902779" sldId="312"/>
        </pc:sldMkLst>
        <pc:spChg chg="mod">
          <ac:chgData name="Rob Luijten" userId="3656dec8-07ff-49b6-baa7-7de42837e1f6" providerId="ADAL" clId="{E62DF85C-D0CF-43BD-A046-74FF2B32F17C}" dt="2022-05-09T17:58:12.273" v="874" actId="20577"/>
          <ac:spMkLst>
            <pc:docMk/>
            <pc:sldMk cId="1341902779" sldId="312"/>
            <ac:spMk id="2" creationId="{35E2BA68-3F24-7E0F-73BC-AADDDF8FD972}"/>
          </ac:spMkLst>
        </pc:spChg>
        <pc:spChg chg="add del mod">
          <ac:chgData name="Rob Luijten" userId="3656dec8-07ff-49b6-baa7-7de42837e1f6" providerId="ADAL" clId="{E62DF85C-D0CF-43BD-A046-74FF2B32F17C}" dt="2022-05-09T17:58:19.059" v="877" actId="478"/>
          <ac:spMkLst>
            <pc:docMk/>
            <pc:sldMk cId="1341902779" sldId="312"/>
            <ac:spMk id="5" creationId="{2F76D0D9-2E54-6A55-AFDF-78E3E32AC5B5}"/>
          </ac:spMkLst>
        </pc:spChg>
        <pc:spChg chg="del">
          <ac:chgData name="Rob Luijten" userId="3656dec8-07ff-49b6-baa7-7de42837e1f6" providerId="ADAL" clId="{E62DF85C-D0CF-43BD-A046-74FF2B32F17C}" dt="2022-05-09T17:58:14.327" v="875" actId="478"/>
          <ac:spMkLst>
            <pc:docMk/>
            <pc:sldMk cId="1341902779" sldId="312"/>
            <ac:spMk id="12" creationId="{C51B540B-EDA8-B477-3F6D-D63D85C88606}"/>
          </ac:spMkLst>
        </pc:spChg>
        <pc:spChg chg="add del">
          <ac:chgData name="Rob Luijten" userId="3656dec8-07ff-49b6-baa7-7de42837e1f6" providerId="ADAL" clId="{E62DF85C-D0CF-43BD-A046-74FF2B32F17C}" dt="2022-05-09T18:02:17" v="900" actId="22"/>
          <ac:spMkLst>
            <pc:docMk/>
            <pc:sldMk cId="1341902779" sldId="312"/>
            <ac:spMk id="17" creationId="{C9A981E7-E7E6-EEBA-3895-8C00F6A9D549}"/>
          </ac:spMkLst>
        </pc:spChg>
        <pc:spChg chg="add mod">
          <ac:chgData name="Rob Luijten" userId="3656dec8-07ff-49b6-baa7-7de42837e1f6" providerId="ADAL" clId="{E62DF85C-D0CF-43BD-A046-74FF2B32F17C}" dt="2022-05-09T18:43:20.859" v="3775" actId="207"/>
          <ac:spMkLst>
            <pc:docMk/>
            <pc:sldMk cId="1341902779" sldId="312"/>
            <ac:spMk id="18" creationId="{97B97A0C-0A60-E295-45E1-AB78A3ABCB43}"/>
          </ac:spMkLst>
        </pc:spChg>
        <pc:picChg chg="add mod">
          <ac:chgData name="Rob Luijten" userId="3656dec8-07ff-49b6-baa7-7de42837e1f6" providerId="ADAL" clId="{E62DF85C-D0CF-43BD-A046-74FF2B32F17C}" dt="2022-05-09T17:58:25.750" v="880" actId="14100"/>
          <ac:picMkLst>
            <pc:docMk/>
            <pc:sldMk cId="1341902779" sldId="312"/>
            <ac:picMk id="7" creationId="{C4DEA67C-97B1-0DC2-F139-81C2F632DACA}"/>
          </ac:picMkLst>
        </pc:picChg>
        <pc:picChg chg="add mod">
          <ac:chgData name="Rob Luijten" userId="3656dec8-07ff-49b6-baa7-7de42837e1f6" providerId="ADAL" clId="{E62DF85C-D0CF-43BD-A046-74FF2B32F17C}" dt="2022-05-09T18:00:02.409" v="882" actId="1076"/>
          <ac:picMkLst>
            <pc:docMk/>
            <pc:sldMk cId="1341902779" sldId="312"/>
            <ac:picMk id="9" creationId="{05A6789E-639E-96E6-B101-9D833A1AC17F}"/>
          </ac:picMkLst>
        </pc:picChg>
        <pc:picChg chg="del">
          <ac:chgData name="Rob Luijten" userId="3656dec8-07ff-49b6-baa7-7de42837e1f6" providerId="ADAL" clId="{E62DF85C-D0CF-43BD-A046-74FF2B32F17C}" dt="2022-05-09T17:58:17.031" v="876" actId="478"/>
          <ac:picMkLst>
            <pc:docMk/>
            <pc:sldMk cId="1341902779" sldId="312"/>
            <ac:picMk id="11" creationId="{0EF02057-516D-39B6-D81A-DF31B3B02EDB}"/>
          </ac:picMkLst>
        </pc:picChg>
        <pc:picChg chg="add mod">
          <ac:chgData name="Rob Luijten" userId="3656dec8-07ff-49b6-baa7-7de42837e1f6" providerId="ADAL" clId="{E62DF85C-D0CF-43BD-A046-74FF2B32F17C}" dt="2022-05-09T18:01:28.785" v="896" actId="1076"/>
          <ac:picMkLst>
            <pc:docMk/>
            <pc:sldMk cId="1341902779" sldId="312"/>
            <ac:picMk id="13" creationId="{CC9B356C-FD02-DF03-2343-BB3E02D3C205}"/>
          </ac:picMkLst>
        </pc:picChg>
        <pc:picChg chg="add mod">
          <ac:chgData name="Rob Luijten" userId="3656dec8-07ff-49b6-baa7-7de42837e1f6" providerId="ADAL" clId="{E62DF85C-D0CF-43BD-A046-74FF2B32F17C}" dt="2022-05-09T18:01:40.018" v="897"/>
          <ac:picMkLst>
            <pc:docMk/>
            <pc:sldMk cId="1341902779" sldId="312"/>
            <ac:picMk id="14" creationId="{2D46CF2C-F257-46A2-DA4C-6C7DB05269AC}"/>
          </ac:picMkLst>
        </pc:picChg>
        <pc:picChg chg="add mod">
          <ac:chgData name="Rob Luijten" userId="3656dec8-07ff-49b6-baa7-7de42837e1f6" providerId="ADAL" clId="{E62DF85C-D0CF-43BD-A046-74FF2B32F17C}" dt="2022-05-09T18:01:52.440" v="898"/>
          <ac:picMkLst>
            <pc:docMk/>
            <pc:sldMk cId="1341902779" sldId="312"/>
            <ac:picMk id="15" creationId="{47B3C383-1B79-0816-FECA-2C6909617005}"/>
          </ac:picMkLst>
        </pc:picChg>
      </pc:sldChg>
      <pc:sldChg chg="addSp delSp modSp add mod modNotesTx">
        <pc:chgData name="Rob Luijten" userId="3656dec8-07ff-49b6-baa7-7de42837e1f6" providerId="ADAL" clId="{E62DF85C-D0CF-43BD-A046-74FF2B32F17C}" dt="2022-05-09T18:43:24.408" v="3776" actId="207"/>
        <pc:sldMkLst>
          <pc:docMk/>
          <pc:sldMk cId="2411349794" sldId="313"/>
        </pc:sldMkLst>
        <pc:spChg chg="mod">
          <ac:chgData name="Rob Luijten" userId="3656dec8-07ff-49b6-baa7-7de42837e1f6" providerId="ADAL" clId="{E62DF85C-D0CF-43BD-A046-74FF2B32F17C}" dt="2022-05-09T18:03:31.914" v="943" actId="20577"/>
          <ac:spMkLst>
            <pc:docMk/>
            <pc:sldMk cId="2411349794" sldId="313"/>
            <ac:spMk id="2" creationId="{35E2BA68-3F24-7E0F-73BC-AADDDF8FD972}"/>
          </ac:spMkLst>
        </pc:spChg>
        <pc:spChg chg="add mod">
          <ac:chgData name="Rob Luijten" userId="3656dec8-07ff-49b6-baa7-7de42837e1f6" providerId="ADAL" clId="{E62DF85C-D0CF-43BD-A046-74FF2B32F17C}" dt="2022-05-09T18:43:24.408" v="3776" actId="207"/>
          <ac:spMkLst>
            <pc:docMk/>
            <pc:sldMk cId="2411349794" sldId="313"/>
            <ac:spMk id="11" creationId="{E483E392-0A92-A6B6-EEBF-4D5C496AB129}"/>
          </ac:spMkLst>
        </pc:spChg>
        <pc:picChg chg="add mod ord">
          <ac:chgData name="Rob Luijten" userId="3656dec8-07ff-49b6-baa7-7de42837e1f6" providerId="ADAL" clId="{E62DF85C-D0CF-43BD-A046-74FF2B32F17C}" dt="2022-05-09T18:02:55.623" v="910" actId="1076"/>
          <ac:picMkLst>
            <pc:docMk/>
            <pc:sldMk cId="2411349794" sldId="313"/>
            <ac:picMk id="5" creationId="{FB28916A-AB26-1BD2-9B7B-4EF8C28178F7}"/>
          </ac:picMkLst>
        </pc:picChg>
        <pc:picChg chg="del">
          <ac:chgData name="Rob Luijten" userId="3656dec8-07ff-49b6-baa7-7de42837e1f6" providerId="ADAL" clId="{E62DF85C-D0CF-43BD-A046-74FF2B32F17C}" dt="2022-05-09T18:02:38.394" v="902" actId="478"/>
          <ac:picMkLst>
            <pc:docMk/>
            <pc:sldMk cId="2411349794" sldId="313"/>
            <ac:picMk id="7" creationId="{C4DEA67C-97B1-0DC2-F139-81C2F632DACA}"/>
          </ac:picMkLst>
        </pc:picChg>
        <pc:picChg chg="del">
          <ac:chgData name="Rob Luijten" userId="3656dec8-07ff-49b6-baa7-7de42837e1f6" providerId="ADAL" clId="{E62DF85C-D0CF-43BD-A046-74FF2B32F17C}" dt="2022-05-09T18:02:39.256" v="903" actId="478"/>
          <ac:picMkLst>
            <pc:docMk/>
            <pc:sldMk cId="2411349794" sldId="313"/>
            <ac:picMk id="9" creationId="{05A6789E-639E-96E6-B101-9D833A1AC17F}"/>
          </ac:picMkLst>
        </pc:picChg>
        <pc:picChg chg="del">
          <ac:chgData name="Rob Luijten" userId="3656dec8-07ff-49b6-baa7-7de42837e1f6" providerId="ADAL" clId="{E62DF85C-D0CF-43BD-A046-74FF2B32F17C}" dt="2022-05-09T18:02:40.657" v="904" actId="478"/>
          <ac:picMkLst>
            <pc:docMk/>
            <pc:sldMk cId="2411349794" sldId="313"/>
            <ac:picMk id="13" creationId="{CC9B356C-FD02-DF03-2343-BB3E02D3C205}"/>
          </ac:picMkLst>
        </pc:picChg>
        <pc:picChg chg="del">
          <ac:chgData name="Rob Luijten" userId="3656dec8-07ff-49b6-baa7-7de42837e1f6" providerId="ADAL" clId="{E62DF85C-D0CF-43BD-A046-74FF2B32F17C}" dt="2022-05-09T18:02:40.657" v="904" actId="478"/>
          <ac:picMkLst>
            <pc:docMk/>
            <pc:sldMk cId="2411349794" sldId="313"/>
            <ac:picMk id="14" creationId="{2D46CF2C-F257-46A2-DA4C-6C7DB05269AC}"/>
          </ac:picMkLst>
        </pc:picChg>
        <pc:picChg chg="del">
          <ac:chgData name="Rob Luijten" userId="3656dec8-07ff-49b6-baa7-7de42837e1f6" providerId="ADAL" clId="{E62DF85C-D0CF-43BD-A046-74FF2B32F17C}" dt="2022-05-09T18:02:40.657" v="904" actId="478"/>
          <ac:picMkLst>
            <pc:docMk/>
            <pc:sldMk cId="2411349794" sldId="313"/>
            <ac:picMk id="15" creationId="{47B3C383-1B79-0816-FECA-2C6909617005}"/>
          </ac:picMkLst>
        </pc:picChg>
      </pc:sldChg>
      <pc:sldChg chg="addSp delSp modSp add mod modNotesTx">
        <pc:chgData name="Rob Luijten" userId="3656dec8-07ff-49b6-baa7-7de42837e1f6" providerId="ADAL" clId="{E62DF85C-D0CF-43BD-A046-74FF2B32F17C}" dt="2022-05-09T18:43:27.885" v="3777" actId="207"/>
        <pc:sldMkLst>
          <pc:docMk/>
          <pc:sldMk cId="1557134967" sldId="314"/>
        </pc:sldMkLst>
        <pc:spChg chg="mod">
          <ac:chgData name="Rob Luijten" userId="3656dec8-07ff-49b6-baa7-7de42837e1f6" providerId="ADAL" clId="{E62DF85C-D0CF-43BD-A046-74FF2B32F17C}" dt="2022-05-09T18:07:25.335" v="1039" actId="20577"/>
          <ac:spMkLst>
            <pc:docMk/>
            <pc:sldMk cId="1557134967" sldId="314"/>
            <ac:spMk id="2" creationId="{35E2BA68-3F24-7E0F-73BC-AADDDF8FD972}"/>
          </ac:spMkLst>
        </pc:spChg>
        <pc:spChg chg="add del mod">
          <ac:chgData name="Rob Luijten" userId="3656dec8-07ff-49b6-baa7-7de42837e1f6" providerId="ADAL" clId="{E62DF85C-D0CF-43BD-A046-74FF2B32F17C}" dt="2022-05-09T18:07:24.946" v="1038" actId="478"/>
          <ac:spMkLst>
            <pc:docMk/>
            <pc:sldMk cId="1557134967" sldId="314"/>
            <ac:spMk id="8" creationId="{DD6A482D-8FEE-71A2-1CF7-77D09A78365D}"/>
          </ac:spMkLst>
        </pc:spChg>
        <pc:spChg chg="add del mod">
          <ac:chgData name="Rob Luijten" userId="3656dec8-07ff-49b6-baa7-7de42837e1f6" providerId="ADAL" clId="{E62DF85C-D0CF-43BD-A046-74FF2B32F17C}" dt="2022-05-09T18:43:27.885" v="3777" actId="207"/>
          <ac:spMkLst>
            <pc:docMk/>
            <pc:sldMk cId="1557134967" sldId="314"/>
            <ac:spMk id="11" creationId="{E483E392-0A92-A6B6-EEBF-4D5C496AB129}"/>
          </ac:spMkLst>
        </pc:spChg>
        <pc:picChg chg="del">
          <ac:chgData name="Rob Luijten" userId="3656dec8-07ff-49b6-baa7-7de42837e1f6" providerId="ADAL" clId="{E62DF85C-D0CF-43BD-A046-74FF2B32F17C}" dt="2022-05-09T18:05:39.691" v="1013" actId="478"/>
          <ac:picMkLst>
            <pc:docMk/>
            <pc:sldMk cId="1557134967" sldId="314"/>
            <ac:picMk id="5" creationId="{FB28916A-AB26-1BD2-9B7B-4EF8C28178F7}"/>
          </ac:picMkLst>
        </pc:picChg>
        <pc:picChg chg="add del mod">
          <ac:chgData name="Rob Luijten" userId="3656dec8-07ff-49b6-baa7-7de42837e1f6" providerId="ADAL" clId="{E62DF85C-D0CF-43BD-A046-74FF2B32F17C}" dt="2022-05-09T18:07:25.821" v="1040" actId="1076"/>
          <ac:picMkLst>
            <pc:docMk/>
            <pc:sldMk cId="1557134967" sldId="314"/>
            <ac:picMk id="6" creationId="{7A5A732D-2653-54C3-2309-907CE5868E9A}"/>
          </ac:picMkLst>
        </pc:picChg>
        <pc:picChg chg="add del mod ord">
          <ac:chgData name="Rob Luijten" userId="3656dec8-07ff-49b6-baa7-7de42837e1f6" providerId="ADAL" clId="{E62DF85C-D0CF-43BD-A046-74FF2B32F17C}" dt="2022-05-09T18:07:23.847" v="1035" actId="22"/>
          <ac:picMkLst>
            <pc:docMk/>
            <pc:sldMk cId="1557134967" sldId="314"/>
            <ac:picMk id="10" creationId="{A8170714-E1AF-D299-DDAB-359F35825F96}"/>
          </ac:picMkLst>
        </pc:picChg>
      </pc:sldChg>
      <pc:sldChg chg="add modNotesTx">
        <pc:chgData name="Rob Luijten" userId="3656dec8-07ff-49b6-baa7-7de42837e1f6" providerId="ADAL" clId="{E62DF85C-D0CF-43BD-A046-74FF2B32F17C}" dt="2022-05-09T18:08:04.189" v="1048" actId="20577"/>
        <pc:sldMkLst>
          <pc:docMk/>
          <pc:sldMk cId="3183798312" sldId="315"/>
        </pc:sldMkLst>
      </pc:sldChg>
      <pc:sldChg chg="modSp new del mod">
        <pc:chgData name="Rob Luijten" userId="3656dec8-07ff-49b6-baa7-7de42837e1f6" providerId="ADAL" clId="{E62DF85C-D0CF-43BD-A046-74FF2B32F17C}" dt="2022-05-09T18:15:11.853" v="1112" actId="47"/>
        <pc:sldMkLst>
          <pc:docMk/>
          <pc:sldMk cId="2883543299" sldId="316"/>
        </pc:sldMkLst>
        <pc:spChg chg="mod">
          <ac:chgData name="Rob Luijten" userId="3656dec8-07ff-49b6-baa7-7de42837e1f6" providerId="ADAL" clId="{E62DF85C-D0CF-43BD-A046-74FF2B32F17C}" dt="2022-05-09T18:15:06" v="1108"/>
          <ac:spMkLst>
            <pc:docMk/>
            <pc:sldMk cId="2883543299" sldId="316"/>
            <ac:spMk id="2" creationId="{E778F16E-46CE-0644-5965-59EEDF4F9A66}"/>
          </ac:spMkLst>
        </pc:spChg>
      </pc:sldChg>
      <pc:sldChg chg="addSp delSp modSp add mod">
        <pc:chgData name="Rob Luijten" userId="3656dec8-07ff-49b6-baa7-7de42837e1f6" providerId="ADAL" clId="{E62DF85C-D0CF-43BD-A046-74FF2B32F17C}" dt="2022-05-09T18:15:56.760" v="1202" actId="1035"/>
        <pc:sldMkLst>
          <pc:docMk/>
          <pc:sldMk cId="1775304980" sldId="317"/>
        </pc:sldMkLst>
        <pc:spChg chg="mod">
          <ac:chgData name="Rob Luijten" userId="3656dec8-07ff-49b6-baa7-7de42837e1f6" providerId="ADAL" clId="{E62DF85C-D0CF-43BD-A046-74FF2B32F17C}" dt="2022-05-09T18:15:19.384" v="1142" actId="20577"/>
          <ac:spMkLst>
            <pc:docMk/>
            <pc:sldMk cId="1775304980" sldId="317"/>
            <ac:spMk id="2" creationId="{35E2BA68-3F24-7E0F-73BC-AADDDF8FD972}"/>
          </ac:spMkLst>
        </pc:spChg>
        <pc:spChg chg="add mod">
          <ac:chgData name="Rob Luijten" userId="3656dec8-07ff-49b6-baa7-7de42837e1f6" providerId="ADAL" clId="{E62DF85C-D0CF-43BD-A046-74FF2B32F17C}" dt="2022-05-09T18:15:26.879" v="1144" actId="1076"/>
          <ac:spMkLst>
            <pc:docMk/>
            <pc:sldMk cId="1775304980" sldId="317"/>
            <ac:spMk id="5" creationId="{C3709ED5-046B-1CB0-02CB-88397B75EB70}"/>
          </ac:spMkLst>
        </pc:spChg>
        <pc:spChg chg="add mod">
          <ac:chgData name="Rob Luijten" userId="3656dec8-07ff-49b6-baa7-7de42837e1f6" providerId="ADAL" clId="{E62DF85C-D0CF-43BD-A046-74FF2B32F17C}" dt="2022-05-09T18:15:56.760" v="1202" actId="1035"/>
          <ac:spMkLst>
            <pc:docMk/>
            <pc:sldMk cId="1775304980" sldId="317"/>
            <ac:spMk id="6" creationId="{066ED646-4F85-6037-12B5-12DAC209D66E}"/>
          </ac:spMkLst>
        </pc:spChg>
        <pc:picChg chg="del">
          <ac:chgData name="Rob Luijten" userId="3656dec8-07ff-49b6-baa7-7de42837e1f6" providerId="ADAL" clId="{E62DF85C-D0CF-43BD-A046-74FF2B32F17C}" dt="2022-05-09T18:15:12.912" v="1113" actId="478"/>
          <ac:picMkLst>
            <pc:docMk/>
            <pc:sldMk cId="1775304980" sldId="317"/>
            <ac:picMk id="10" creationId="{A8170714-E1AF-D299-DDAB-359F35825F96}"/>
          </ac:picMkLst>
        </pc:picChg>
      </pc:sldChg>
      <pc:sldChg chg="add del">
        <pc:chgData name="Rob Luijten" userId="3656dec8-07ff-49b6-baa7-7de42837e1f6" providerId="ADAL" clId="{E62DF85C-D0CF-43BD-A046-74FF2B32F17C}" dt="2022-05-09T18:15:10.460" v="1111"/>
        <pc:sldMkLst>
          <pc:docMk/>
          <pc:sldMk cId="2243891553" sldId="318"/>
        </pc:sldMkLst>
      </pc:sldChg>
      <pc:sldChg chg="addSp delSp modSp add mod modAnim">
        <pc:chgData name="Rob Luijten" userId="3656dec8-07ff-49b6-baa7-7de42837e1f6" providerId="ADAL" clId="{E62DF85C-D0CF-43BD-A046-74FF2B32F17C}" dt="2022-05-09T18:21:30.073" v="2050"/>
        <pc:sldMkLst>
          <pc:docMk/>
          <pc:sldMk cId="3387033679" sldId="318"/>
        </pc:sldMkLst>
        <pc:spChg chg="mod">
          <ac:chgData name="Rob Luijten" userId="3656dec8-07ff-49b6-baa7-7de42837e1f6" providerId="ADAL" clId="{E62DF85C-D0CF-43BD-A046-74FF2B32F17C}" dt="2022-05-09T18:19:04.641" v="1853" actId="20577"/>
          <ac:spMkLst>
            <pc:docMk/>
            <pc:sldMk cId="3387033679" sldId="318"/>
            <ac:spMk id="2" creationId="{35E2BA68-3F24-7E0F-73BC-AADDDF8FD972}"/>
          </ac:spMkLst>
        </pc:spChg>
        <pc:spChg chg="add mod">
          <ac:chgData name="Rob Luijten" userId="3656dec8-07ff-49b6-baa7-7de42837e1f6" providerId="ADAL" clId="{E62DF85C-D0CF-43BD-A046-74FF2B32F17C}" dt="2022-05-09T18:21:09.130" v="2049" actId="403"/>
          <ac:spMkLst>
            <pc:docMk/>
            <pc:sldMk cId="3387033679" sldId="318"/>
            <ac:spMk id="3" creationId="{99E99D15-9AF9-2937-087C-2553093188C8}"/>
          </ac:spMkLst>
        </pc:spChg>
        <pc:spChg chg="mod">
          <ac:chgData name="Rob Luijten" userId="3656dec8-07ff-49b6-baa7-7de42837e1f6" providerId="ADAL" clId="{E62DF85C-D0CF-43BD-A046-74FF2B32F17C}" dt="2022-05-09T18:20:22.339" v="1983" actId="9"/>
          <ac:spMkLst>
            <pc:docMk/>
            <pc:sldMk cId="3387033679" sldId="318"/>
            <ac:spMk id="5" creationId="{C3709ED5-046B-1CB0-02CB-88397B75EB70}"/>
          </ac:spMkLst>
        </pc:spChg>
        <pc:spChg chg="del mod">
          <ac:chgData name="Rob Luijten" userId="3656dec8-07ff-49b6-baa7-7de42837e1f6" providerId="ADAL" clId="{E62DF85C-D0CF-43BD-A046-74FF2B32F17C}" dt="2022-05-09T18:16:35.969" v="1281" actId="478"/>
          <ac:spMkLst>
            <pc:docMk/>
            <pc:sldMk cId="3387033679" sldId="318"/>
            <ac:spMk id="6" creationId="{066ED646-4F85-6037-12B5-12DAC209D66E}"/>
          </ac:spMkLst>
        </pc:spChg>
      </pc:sldChg>
      <pc:sldChg chg="addSp delSp modSp add mod ord">
        <pc:chgData name="Rob Luijten" userId="3656dec8-07ff-49b6-baa7-7de42837e1f6" providerId="ADAL" clId="{E62DF85C-D0CF-43BD-A046-74FF2B32F17C}" dt="2022-05-09T18:43:40.549" v="3778" actId="1076"/>
        <pc:sldMkLst>
          <pc:docMk/>
          <pc:sldMk cId="1179809437" sldId="319"/>
        </pc:sldMkLst>
        <pc:spChg chg="mod">
          <ac:chgData name="Rob Luijten" userId="3656dec8-07ff-49b6-baa7-7de42837e1f6" providerId="ADAL" clId="{E62DF85C-D0CF-43BD-A046-74FF2B32F17C}" dt="2022-05-09T18:21:47.105" v="2059" actId="20577"/>
          <ac:spMkLst>
            <pc:docMk/>
            <pc:sldMk cId="1179809437" sldId="319"/>
            <ac:spMk id="2" creationId="{35E2BA68-3F24-7E0F-73BC-AADDDF8FD972}"/>
          </ac:spMkLst>
        </pc:spChg>
        <pc:spChg chg="mod">
          <ac:chgData name="Rob Luijten" userId="3656dec8-07ff-49b6-baa7-7de42837e1f6" providerId="ADAL" clId="{E62DF85C-D0CF-43BD-A046-74FF2B32F17C}" dt="2022-05-09T18:22:33.003" v="2237" actId="313"/>
          <ac:spMkLst>
            <pc:docMk/>
            <pc:sldMk cId="1179809437" sldId="319"/>
            <ac:spMk id="5" creationId="{C3709ED5-046B-1CB0-02CB-88397B75EB70}"/>
          </ac:spMkLst>
        </pc:spChg>
        <pc:spChg chg="del">
          <ac:chgData name="Rob Luijten" userId="3656dec8-07ff-49b6-baa7-7de42837e1f6" providerId="ADAL" clId="{E62DF85C-D0CF-43BD-A046-74FF2B32F17C}" dt="2022-05-09T18:22:09.495" v="2075" actId="478"/>
          <ac:spMkLst>
            <pc:docMk/>
            <pc:sldMk cId="1179809437" sldId="319"/>
            <ac:spMk id="6" creationId="{066ED646-4F85-6037-12B5-12DAC209D66E}"/>
          </ac:spMkLst>
        </pc:spChg>
        <pc:spChg chg="add mod">
          <ac:chgData name="Rob Luijten" userId="3656dec8-07ff-49b6-baa7-7de42837e1f6" providerId="ADAL" clId="{E62DF85C-D0CF-43BD-A046-74FF2B32F17C}" dt="2022-05-09T18:43:40.549" v="3778" actId="1076"/>
          <ac:spMkLst>
            <pc:docMk/>
            <pc:sldMk cId="1179809437" sldId="319"/>
            <ac:spMk id="7" creationId="{DEE7353C-7D87-534E-DE62-DC96ECDDB4C5}"/>
          </ac:spMkLst>
        </pc:spChg>
        <pc:picChg chg="add del mod">
          <ac:chgData name="Rob Luijten" userId="3656dec8-07ff-49b6-baa7-7de42837e1f6" providerId="ADAL" clId="{E62DF85C-D0CF-43BD-A046-74FF2B32F17C}" dt="2022-05-09T18:38:41.914" v="3762"/>
          <ac:picMkLst>
            <pc:docMk/>
            <pc:sldMk cId="1179809437" sldId="319"/>
            <ac:picMk id="8" creationId="{06F3B47D-A7FB-3242-94B1-7CC37EE01766}"/>
          </ac:picMkLst>
        </pc:picChg>
        <pc:picChg chg="add mod">
          <ac:chgData name="Rob Luijten" userId="3656dec8-07ff-49b6-baa7-7de42837e1f6" providerId="ADAL" clId="{E62DF85C-D0CF-43BD-A046-74FF2B32F17C}" dt="2022-05-09T18:39:08.649" v="3770" actId="1076"/>
          <ac:picMkLst>
            <pc:docMk/>
            <pc:sldMk cId="1179809437" sldId="319"/>
            <ac:picMk id="9" creationId="{3513B637-F4C6-EBAF-4962-05E1851EE0BB}"/>
          </ac:picMkLst>
        </pc:picChg>
      </pc:sldChg>
      <pc:sldChg chg="addSp delSp modSp add mod">
        <pc:chgData name="Rob Luijten" userId="3656dec8-07ff-49b6-baa7-7de42837e1f6" providerId="ADAL" clId="{E62DF85C-D0CF-43BD-A046-74FF2B32F17C}" dt="2022-05-09T18:38:48.262" v="3765" actId="14100"/>
        <pc:sldMkLst>
          <pc:docMk/>
          <pc:sldMk cId="393778402" sldId="320"/>
        </pc:sldMkLst>
        <pc:spChg chg="mod">
          <ac:chgData name="Rob Luijten" userId="3656dec8-07ff-49b6-baa7-7de42837e1f6" providerId="ADAL" clId="{E62DF85C-D0CF-43BD-A046-74FF2B32F17C}" dt="2022-05-09T18:22:56.988" v="2263" actId="1076"/>
          <ac:spMkLst>
            <pc:docMk/>
            <pc:sldMk cId="393778402" sldId="320"/>
            <ac:spMk id="2" creationId="{35E2BA68-3F24-7E0F-73BC-AADDDF8FD972}"/>
          </ac:spMkLst>
        </pc:spChg>
        <pc:spChg chg="mod">
          <ac:chgData name="Rob Luijten" userId="3656dec8-07ff-49b6-baa7-7de42837e1f6" providerId="ADAL" clId="{E62DF85C-D0CF-43BD-A046-74FF2B32F17C}" dt="2022-05-09T18:23:24.824" v="2466" actId="20577"/>
          <ac:spMkLst>
            <pc:docMk/>
            <pc:sldMk cId="393778402" sldId="320"/>
            <ac:spMk id="5" creationId="{C3709ED5-046B-1CB0-02CB-88397B75EB70}"/>
          </ac:spMkLst>
        </pc:spChg>
        <pc:spChg chg="del">
          <ac:chgData name="Rob Luijten" userId="3656dec8-07ff-49b6-baa7-7de42837e1f6" providerId="ADAL" clId="{E62DF85C-D0CF-43BD-A046-74FF2B32F17C}" dt="2022-05-09T18:22:54.756" v="2262" actId="478"/>
          <ac:spMkLst>
            <pc:docMk/>
            <pc:sldMk cId="393778402" sldId="320"/>
            <ac:spMk id="7" creationId="{DEE7353C-7D87-534E-DE62-DC96ECDDB4C5}"/>
          </ac:spMkLst>
        </pc:spChg>
        <pc:spChg chg="add mod">
          <ac:chgData name="Rob Luijten" userId="3656dec8-07ff-49b6-baa7-7de42837e1f6" providerId="ADAL" clId="{E62DF85C-D0CF-43BD-A046-74FF2B32F17C}" dt="2022-05-09T18:35:56.866" v="3748" actId="1035"/>
          <ac:spMkLst>
            <pc:docMk/>
            <pc:sldMk cId="393778402" sldId="320"/>
            <ac:spMk id="9" creationId="{5F5A5F80-648B-6E42-C7FC-A00B4BCF2803}"/>
          </ac:spMkLst>
        </pc:spChg>
        <pc:spChg chg="add mod">
          <ac:chgData name="Rob Luijten" userId="3656dec8-07ff-49b6-baa7-7de42837e1f6" providerId="ADAL" clId="{E62DF85C-D0CF-43BD-A046-74FF2B32F17C}" dt="2022-05-09T18:35:51.536" v="3742" actId="1036"/>
          <ac:spMkLst>
            <pc:docMk/>
            <pc:sldMk cId="393778402" sldId="320"/>
            <ac:spMk id="10" creationId="{5A61C69D-D97E-9442-D7C6-489E332ECFCE}"/>
          </ac:spMkLst>
        </pc:spChg>
        <pc:spChg chg="add mod">
          <ac:chgData name="Rob Luijten" userId="3656dec8-07ff-49b6-baa7-7de42837e1f6" providerId="ADAL" clId="{E62DF85C-D0CF-43BD-A046-74FF2B32F17C}" dt="2022-05-09T18:34:44.572" v="3675" actId="20577"/>
          <ac:spMkLst>
            <pc:docMk/>
            <pc:sldMk cId="393778402" sldId="320"/>
            <ac:spMk id="11" creationId="{E82789FD-0E10-500F-CDED-5124F48F4A3E}"/>
          </ac:spMkLst>
        </pc:spChg>
        <pc:picChg chg="add mod">
          <ac:chgData name="Rob Luijten" userId="3656dec8-07ff-49b6-baa7-7de42837e1f6" providerId="ADAL" clId="{E62DF85C-D0CF-43BD-A046-74FF2B32F17C}" dt="2022-05-09T18:33:10.228" v="3564" actId="1076"/>
          <ac:picMkLst>
            <pc:docMk/>
            <pc:sldMk cId="393778402" sldId="320"/>
            <ac:picMk id="6" creationId="{40815B7B-D268-737B-FF47-57001E58CA0A}"/>
          </ac:picMkLst>
        </pc:picChg>
        <pc:picChg chg="add mod">
          <ac:chgData name="Rob Luijten" userId="3656dec8-07ff-49b6-baa7-7de42837e1f6" providerId="ADAL" clId="{E62DF85C-D0CF-43BD-A046-74FF2B32F17C}" dt="2022-05-09T18:33:14.313" v="3566" actId="1076"/>
          <ac:picMkLst>
            <pc:docMk/>
            <pc:sldMk cId="393778402" sldId="320"/>
            <ac:picMk id="8" creationId="{C4806B5C-6532-6A39-0C55-477033EE0B07}"/>
          </ac:picMkLst>
        </pc:picChg>
        <pc:picChg chg="add mod">
          <ac:chgData name="Rob Luijten" userId="3656dec8-07ff-49b6-baa7-7de42837e1f6" providerId="ADAL" clId="{E62DF85C-D0CF-43BD-A046-74FF2B32F17C}" dt="2022-05-09T18:38:48.262" v="3765" actId="14100"/>
          <ac:picMkLst>
            <pc:docMk/>
            <pc:sldMk cId="393778402" sldId="320"/>
            <ac:picMk id="12" creationId="{2E3FCDB6-FC72-DE8E-DC07-297BA99BD38D}"/>
          </ac:picMkLst>
        </pc:picChg>
      </pc:sldChg>
      <pc:sldChg chg="addSp delSp modSp add mod">
        <pc:chgData name="Rob Luijten" userId="3656dec8-07ff-49b6-baa7-7de42837e1f6" providerId="ADAL" clId="{E62DF85C-D0CF-43BD-A046-74FF2B32F17C}" dt="2022-05-09T18:38:34.419" v="3760" actId="1076"/>
        <pc:sldMkLst>
          <pc:docMk/>
          <pc:sldMk cId="4022328310" sldId="321"/>
        </pc:sldMkLst>
        <pc:spChg chg="mod">
          <ac:chgData name="Rob Luijten" userId="3656dec8-07ff-49b6-baa7-7de42837e1f6" providerId="ADAL" clId="{E62DF85C-D0CF-43BD-A046-74FF2B32F17C}" dt="2022-05-09T18:23:32.146" v="2477" actId="20577"/>
          <ac:spMkLst>
            <pc:docMk/>
            <pc:sldMk cId="4022328310" sldId="321"/>
            <ac:spMk id="2" creationId="{35E2BA68-3F24-7E0F-73BC-AADDDF8FD972}"/>
          </ac:spMkLst>
        </pc:spChg>
        <pc:spChg chg="mod">
          <ac:chgData name="Rob Luijten" userId="3656dec8-07ff-49b6-baa7-7de42837e1f6" providerId="ADAL" clId="{E62DF85C-D0CF-43BD-A046-74FF2B32F17C}" dt="2022-05-09T18:24:01.648" v="2717" actId="20577"/>
          <ac:spMkLst>
            <pc:docMk/>
            <pc:sldMk cId="4022328310" sldId="321"/>
            <ac:spMk id="5" creationId="{C3709ED5-046B-1CB0-02CB-88397B75EB70}"/>
          </ac:spMkLst>
        </pc:spChg>
        <pc:spChg chg="add del">
          <ac:chgData name="Rob Luijten" userId="3656dec8-07ff-49b6-baa7-7de42837e1f6" providerId="ADAL" clId="{E62DF85C-D0CF-43BD-A046-74FF2B32F17C}" dt="2022-05-09T18:32:56.766" v="3559" actId="22"/>
          <ac:spMkLst>
            <pc:docMk/>
            <pc:sldMk cId="4022328310" sldId="321"/>
            <ac:spMk id="9" creationId="{59A3134A-6DFC-B652-9D5F-97103C3EDE8F}"/>
          </ac:spMkLst>
        </pc:spChg>
        <pc:spChg chg="add mod">
          <ac:chgData name="Rob Luijten" userId="3656dec8-07ff-49b6-baa7-7de42837e1f6" providerId="ADAL" clId="{E62DF85C-D0CF-43BD-A046-74FF2B32F17C}" dt="2022-05-09T18:35:43.867" v="3732" actId="1076"/>
          <ac:spMkLst>
            <pc:docMk/>
            <pc:sldMk cId="4022328310" sldId="321"/>
            <ac:spMk id="10" creationId="{D136C82A-855D-E4B9-CF40-677236C5EB86}"/>
          </ac:spMkLst>
        </pc:spChg>
        <pc:spChg chg="add mod">
          <ac:chgData name="Rob Luijten" userId="3656dec8-07ff-49b6-baa7-7de42837e1f6" providerId="ADAL" clId="{E62DF85C-D0CF-43BD-A046-74FF2B32F17C}" dt="2022-05-09T18:35:35.378" v="3730" actId="1036"/>
          <ac:spMkLst>
            <pc:docMk/>
            <pc:sldMk cId="4022328310" sldId="321"/>
            <ac:spMk id="11" creationId="{3481ADBB-25C9-2204-DD51-3DCC3F587DC4}"/>
          </ac:spMkLst>
        </pc:spChg>
        <pc:spChg chg="add mod">
          <ac:chgData name="Rob Luijten" userId="3656dec8-07ff-49b6-baa7-7de42837e1f6" providerId="ADAL" clId="{E62DF85C-D0CF-43BD-A046-74FF2B32F17C}" dt="2022-05-09T18:35:39.346" v="3731" actId="1076"/>
          <ac:spMkLst>
            <pc:docMk/>
            <pc:sldMk cId="4022328310" sldId="321"/>
            <ac:spMk id="12" creationId="{BA5698B9-D192-AF94-5DFB-3F905C3B0E40}"/>
          </ac:spMkLst>
        </pc:spChg>
        <pc:picChg chg="add mod">
          <ac:chgData name="Rob Luijten" userId="3656dec8-07ff-49b6-baa7-7de42837e1f6" providerId="ADAL" clId="{E62DF85C-D0CF-43BD-A046-74FF2B32F17C}" dt="2022-05-09T18:33:06.443" v="3563" actId="1076"/>
          <ac:picMkLst>
            <pc:docMk/>
            <pc:sldMk cId="4022328310" sldId="321"/>
            <ac:picMk id="6" creationId="{E108A6B9-EBD6-DAC2-EE04-3F9E790D0F56}"/>
          </ac:picMkLst>
        </pc:picChg>
        <pc:picChg chg="add del mod">
          <ac:chgData name="Rob Luijten" userId="3656dec8-07ff-49b6-baa7-7de42837e1f6" providerId="ADAL" clId="{E62DF85C-D0CF-43BD-A046-74FF2B32F17C}" dt="2022-05-09T18:31:45.988" v="3555" actId="21"/>
          <ac:picMkLst>
            <pc:docMk/>
            <pc:sldMk cId="4022328310" sldId="321"/>
            <ac:picMk id="7" creationId="{3CAFE5DB-C6BB-9376-28B1-507C9189FD3B}"/>
          </ac:picMkLst>
        </pc:picChg>
        <pc:picChg chg="add del mod">
          <ac:chgData name="Rob Luijten" userId="3656dec8-07ff-49b6-baa7-7de42837e1f6" providerId="ADAL" clId="{E62DF85C-D0CF-43BD-A046-74FF2B32F17C}" dt="2022-05-09T18:33:04.907" v="3562" actId="1076"/>
          <ac:picMkLst>
            <pc:docMk/>
            <pc:sldMk cId="4022328310" sldId="321"/>
            <ac:picMk id="8" creationId="{D4DE2CA0-6976-5015-6C1F-634D6F0AE1AE}"/>
          </ac:picMkLst>
        </pc:picChg>
        <pc:picChg chg="add mod">
          <ac:chgData name="Rob Luijten" userId="3656dec8-07ff-49b6-baa7-7de42837e1f6" providerId="ADAL" clId="{E62DF85C-D0CF-43BD-A046-74FF2B32F17C}" dt="2022-05-09T18:38:34.419" v="3760" actId="1076"/>
          <ac:picMkLst>
            <pc:docMk/>
            <pc:sldMk cId="4022328310" sldId="321"/>
            <ac:picMk id="13" creationId="{030D1153-23B1-F9C3-32E9-314E7C7BA8AD}"/>
          </ac:picMkLst>
        </pc:picChg>
      </pc:sldChg>
      <pc:sldChg chg="modSp add mod modNotesTx">
        <pc:chgData name="Rob Luijten" userId="3656dec8-07ff-49b6-baa7-7de42837e1f6" providerId="ADAL" clId="{E62DF85C-D0CF-43BD-A046-74FF2B32F17C}" dt="2022-05-09T18:29:16.537" v="3200" actId="20577"/>
        <pc:sldMkLst>
          <pc:docMk/>
          <pc:sldMk cId="2465515444" sldId="322"/>
        </pc:sldMkLst>
        <pc:spChg chg="mod">
          <ac:chgData name="Rob Luijten" userId="3656dec8-07ff-49b6-baa7-7de42837e1f6" providerId="ADAL" clId="{E62DF85C-D0CF-43BD-A046-74FF2B32F17C}" dt="2022-05-09T18:24:15.810" v="2752" actId="20577"/>
          <ac:spMkLst>
            <pc:docMk/>
            <pc:sldMk cId="2465515444" sldId="322"/>
            <ac:spMk id="2" creationId="{35E2BA68-3F24-7E0F-73BC-AADDDF8FD972}"/>
          </ac:spMkLst>
        </pc:spChg>
        <pc:spChg chg="mod">
          <ac:chgData name="Rob Luijten" userId="3656dec8-07ff-49b6-baa7-7de42837e1f6" providerId="ADAL" clId="{E62DF85C-D0CF-43BD-A046-74FF2B32F17C}" dt="2022-05-09T18:29:16.537" v="3200" actId="20577"/>
          <ac:spMkLst>
            <pc:docMk/>
            <pc:sldMk cId="2465515444" sldId="322"/>
            <ac:spMk id="5" creationId="{C3709ED5-046B-1CB0-02CB-88397B75EB70}"/>
          </ac:spMkLst>
        </pc:spChg>
      </pc:sldChg>
      <pc:sldChg chg="addSp delSp modSp add mod modAnim">
        <pc:chgData name="Rob Luijten" userId="3656dec8-07ff-49b6-baa7-7de42837e1f6" providerId="ADAL" clId="{E62DF85C-D0CF-43BD-A046-74FF2B32F17C}" dt="2022-05-09T18:30:05.356" v="3240" actId="20577"/>
        <pc:sldMkLst>
          <pc:docMk/>
          <pc:sldMk cId="2107240282" sldId="323"/>
        </pc:sldMkLst>
        <pc:spChg chg="mod">
          <ac:chgData name="Rob Luijten" userId="3656dec8-07ff-49b6-baa7-7de42837e1f6" providerId="ADAL" clId="{E62DF85C-D0CF-43BD-A046-74FF2B32F17C}" dt="2022-05-09T18:30:05.356" v="3240" actId="20577"/>
          <ac:spMkLst>
            <pc:docMk/>
            <pc:sldMk cId="2107240282" sldId="323"/>
            <ac:spMk id="2" creationId="{35E2BA68-3F24-7E0F-73BC-AADDDF8FD972}"/>
          </ac:spMkLst>
        </pc:spChg>
        <pc:spChg chg="mod">
          <ac:chgData name="Rob Luijten" userId="3656dec8-07ff-49b6-baa7-7de42837e1f6" providerId="ADAL" clId="{E62DF85C-D0CF-43BD-A046-74FF2B32F17C}" dt="2022-05-09T18:25:46.065" v="3180" actId="20577"/>
          <ac:spMkLst>
            <pc:docMk/>
            <pc:sldMk cId="2107240282" sldId="323"/>
            <ac:spMk id="5" creationId="{C3709ED5-046B-1CB0-02CB-88397B75EB70}"/>
          </ac:spMkLst>
        </pc:spChg>
        <pc:picChg chg="add del mod">
          <ac:chgData name="Rob Luijten" userId="3656dec8-07ff-49b6-baa7-7de42837e1f6" providerId="ADAL" clId="{E62DF85C-D0CF-43BD-A046-74FF2B32F17C}" dt="2022-05-09T18:26:59.545" v="3184" actId="478"/>
          <ac:picMkLst>
            <pc:docMk/>
            <pc:sldMk cId="2107240282" sldId="323"/>
            <ac:picMk id="6" creationId="{58B5CFD2-B0FC-C2D5-B5E8-FEE25CB0603C}"/>
          </ac:picMkLst>
        </pc:picChg>
        <pc:picChg chg="add del mod">
          <ac:chgData name="Rob Luijten" userId="3656dec8-07ff-49b6-baa7-7de42837e1f6" providerId="ADAL" clId="{E62DF85C-D0CF-43BD-A046-74FF2B32F17C}" dt="2022-05-09T18:28:06.459" v="3191" actId="21"/>
          <ac:picMkLst>
            <pc:docMk/>
            <pc:sldMk cId="2107240282" sldId="323"/>
            <ac:picMk id="7" creationId="{9A76BE25-04C5-26AF-78DE-2A94FAAEB794}"/>
          </ac:picMkLst>
        </pc:picChg>
        <pc:picChg chg="add del">
          <ac:chgData name="Rob Luijten" userId="3656dec8-07ff-49b6-baa7-7de42837e1f6" providerId="ADAL" clId="{E62DF85C-D0CF-43BD-A046-74FF2B32F17C}" dt="2022-05-09T18:28:31.977" v="3193" actId="21"/>
          <ac:picMkLst>
            <pc:docMk/>
            <pc:sldMk cId="2107240282" sldId="323"/>
            <ac:picMk id="9" creationId="{99087532-647F-D9F8-C689-613C28A053BF}"/>
          </ac:picMkLst>
        </pc:picChg>
        <pc:picChg chg="add mod">
          <ac:chgData name="Rob Luijten" userId="3656dec8-07ff-49b6-baa7-7de42837e1f6" providerId="ADAL" clId="{E62DF85C-D0CF-43BD-A046-74FF2B32F17C}" dt="2022-05-09T18:28:59.499" v="3198" actId="1076"/>
          <ac:picMkLst>
            <pc:docMk/>
            <pc:sldMk cId="2107240282" sldId="323"/>
            <ac:picMk id="11" creationId="{F95E6034-F516-237A-55E0-76582B48B6BB}"/>
          </ac:picMkLst>
        </pc:picChg>
      </pc:sldChg>
      <pc:sldChg chg="addSp delSp modSp add mod delAnim">
        <pc:chgData name="Rob Luijten" userId="3656dec8-07ff-49b6-baa7-7de42837e1f6" providerId="ADAL" clId="{E62DF85C-D0CF-43BD-A046-74FF2B32F17C}" dt="2022-05-09T18:37:58.917" v="3758"/>
        <pc:sldMkLst>
          <pc:docMk/>
          <pc:sldMk cId="3105128666" sldId="324"/>
        </pc:sldMkLst>
        <pc:spChg chg="mod">
          <ac:chgData name="Rob Luijten" userId="3656dec8-07ff-49b6-baa7-7de42837e1f6" providerId="ADAL" clId="{E62DF85C-D0CF-43BD-A046-74FF2B32F17C}" dt="2022-05-09T18:30:18.084" v="3271" actId="20577"/>
          <ac:spMkLst>
            <pc:docMk/>
            <pc:sldMk cId="3105128666" sldId="324"/>
            <ac:spMk id="2" creationId="{35E2BA68-3F24-7E0F-73BC-AADDDF8FD972}"/>
          </ac:spMkLst>
        </pc:spChg>
        <pc:spChg chg="mod">
          <ac:chgData name="Rob Luijten" userId="3656dec8-07ff-49b6-baa7-7de42837e1f6" providerId="ADAL" clId="{E62DF85C-D0CF-43BD-A046-74FF2B32F17C}" dt="2022-05-09T18:31:00.889" v="3550" actId="20577"/>
          <ac:spMkLst>
            <pc:docMk/>
            <pc:sldMk cId="3105128666" sldId="324"/>
            <ac:spMk id="5" creationId="{C3709ED5-046B-1CB0-02CB-88397B75EB70}"/>
          </ac:spMkLst>
        </pc:spChg>
        <pc:picChg chg="del">
          <ac:chgData name="Rob Luijten" userId="3656dec8-07ff-49b6-baa7-7de42837e1f6" providerId="ADAL" clId="{E62DF85C-D0CF-43BD-A046-74FF2B32F17C}" dt="2022-05-09T18:29:35.747" v="3202" actId="478"/>
          <ac:picMkLst>
            <pc:docMk/>
            <pc:sldMk cId="3105128666" sldId="324"/>
            <ac:picMk id="11" creationId="{F95E6034-F516-237A-55E0-76582B48B6BB}"/>
          </ac:picMkLst>
        </pc:picChg>
        <pc:picChg chg="add mod">
          <ac:chgData name="Rob Luijten" userId="3656dec8-07ff-49b6-baa7-7de42837e1f6" providerId="ADAL" clId="{E62DF85C-D0CF-43BD-A046-74FF2B32F17C}" dt="2022-05-09T18:37:58.917" v="3758"/>
          <ac:picMkLst>
            <pc:docMk/>
            <pc:sldMk cId="3105128666" sldId="324"/>
            <ac:picMk id="1026" creationId="{D26D3861-0CC9-734D-F85B-C9D68F8D6CAB}"/>
          </ac:picMkLst>
        </pc:picChg>
      </pc:sldChg>
    </pc:docChg>
  </pc:docChgLst>
  <pc:docChgLst>
    <pc:chgData name="Rob Luijten" userId="3656dec8-07ff-49b6-baa7-7de42837e1f6" providerId="ADAL" clId="{B80BC024-B78F-42CC-B2C0-028CB1C8D6F3}"/>
    <pc:docChg chg="undo custSel modSld">
      <pc:chgData name="Rob Luijten" userId="3656dec8-07ff-49b6-baa7-7de42837e1f6" providerId="ADAL" clId="{B80BC024-B78F-42CC-B2C0-028CB1C8D6F3}" dt="2022-05-24T08:59:45.530" v="128" actId="1076"/>
      <pc:docMkLst>
        <pc:docMk/>
      </pc:docMkLst>
      <pc:sldChg chg="modSp mod">
        <pc:chgData name="Rob Luijten" userId="3656dec8-07ff-49b6-baa7-7de42837e1f6" providerId="ADAL" clId="{B80BC024-B78F-42CC-B2C0-028CB1C8D6F3}" dt="2022-05-24T07:07:28.292" v="73" actId="20577"/>
        <pc:sldMkLst>
          <pc:docMk/>
          <pc:sldMk cId="2725839977" sldId="307"/>
        </pc:sldMkLst>
        <pc:spChg chg="mod">
          <ac:chgData name="Rob Luijten" userId="3656dec8-07ff-49b6-baa7-7de42837e1f6" providerId="ADAL" clId="{B80BC024-B78F-42CC-B2C0-028CB1C8D6F3}" dt="2022-05-24T07:07:28.292" v="73" actId="20577"/>
          <ac:spMkLst>
            <pc:docMk/>
            <pc:sldMk cId="2725839977" sldId="307"/>
            <ac:spMk id="10" creationId="{690E9C73-D26E-7BE1-9358-FD5C2C693548}"/>
          </ac:spMkLst>
        </pc:spChg>
      </pc:sldChg>
      <pc:sldChg chg="modSp mod">
        <pc:chgData name="Rob Luijten" userId="3656dec8-07ff-49b6-baa7-7de42837e1f6" providerId="ADAL" clId="{B80BC024-B78F-42CC-B2C0-028CB1C8D6F3}" dt="2022-05-24T08:58:16.029" v="119" actId="20577"/>
        <pc:sldMkLst>
          <pc:docMk/>
          <pc:sldMk cId="3723031141" sldId="324"/>
        </pc:sldMkLst>
        <pc:spChg chg="mod">
          <ac:chgData name="Rob Luijten" userId="3656dec8-07ff-49b6-baa7-7de42837e1f6" providerId="ADAL" clId="{B80BC024-B78F-42CC-B2C0-028CB1C8D6F3}" dt="2022-05-24T08:58:16.029" v="119" actId="20577"/>
          <ac:spMkLst>
            <pc:docMk/>
            <pc:sldMk cId="3723031141" sldId="324"/>
            <ac:spMk id="10" creationId="{690E9C73-D26E-7BE1-9358-FD5C2C693548}"/>
          </ac:spMkLst>
        </pc:spChg>
      </pc:sldChg>
      <pc:sldChg chg="modSp mod">
        <pc:chgData name="Rob Luijten" userId="3656dec8-07ff-49b6-baa7-7de42837e1f6" providerId="ADAL" clId="{B80BC024-B78F-42CC-B2C0-028CB1C8D6F3}" dt="2022-05-24T08:57:31.821" v="107" actId="20577"/>
        <pc:sldMkLst>
          <pc:docMk/>
          <pc:sldMk cId="2121134114" sldId="325"/>
        </pc:sldMkLst>
        <pc:spChg chg="mod">
          <ac:chgData name="Rob Luijten" userId="3656dec8-07ff-49b6-baa7-7de42837e1f6" providerId="ADAL" clId="{B80BC024-B78F-42CC-B2C0-028CB1C8D6F3}" dt="2022-05-24T08:57:31.821" v="107" actId="20577"/>
          <ac:spMkLst>
            <pc:docMk/>
            <pc:sldMk cId="2121134114" sldId="325"/>
            <ac:spMk id="10" creationId="{690E9C73-D26E-7BE1-9358-FD5C2C693548}"/>
          </ac:spMkLst>
        </pc:spChg>
      </pc:sldChg>
      <pc:sldChg chg="modSp mod">
        <pc:chgData name="Rob Luijten" userId="3656dec8-07ff-49b6-baa7-7de42837e1f6" providerId="ADAL" clId="{B80BC024-B78F-42CC-B2C0-028CB1C8D6F3}" dt="2022-05-24T08:59:41.299" v="127" actId="1076"/>
        <pc:sldMkLst>
          <pc:docMk/>
          <pc:sldMk cId="550672163" sldId="326"/>
        </pc:sldMkLst>
        <pc:spChg chg="mod">
          <ac:chgData name="Rob Luijten" userId="3656dec8-07ff-49b6-baa7-7de42837e1f6" providerId="ADAL" clId="{B80BC024-B78F-42CC-B2C0-028CB1C8D6F3}" dt="2022-05-24T08:56:51.481" v="93" actId="14100"/>
          <ac:spMkLst>
            <pc:docMk/>
            <pc:sldMk cId="550672163" sldId="326"/>
            <ac:spMk id="3" creationId="{5B0A2E09-2DCF-3C29-80E4-E895F399A9D3}"/>
          </ac:spMkLst>
        </pc:spChg>
        <pc:spChg chg="mod">
          <ac:chgData name="Rob Luijten" userId="3656dec8-07ff-49b6-baa7-7de42837e1f6" providerId="ADAL" clId="{B80BC024-B78F-42CC-B2C0-028CB1C8D6F3}" dt="2022-05-24T08:59:41.299" v="127" actId="1076"/>
          <ac:spMkLst>
            <pc:docMk/>
            <pc:sldMk cId="550672163" sldId="326"/>
            <ac:spMk id="9" creationId="{EE0B6D97-7220-ABE4-2A2D-1251EAA23014}"/>
          </ac:spMkLst>
        </pc:spChg>
        <pc:picChg chg="mod">
          <ac:chgData name="Rob Luijten" userId="3656dec8-07ff-49b6-baa7-7de42837e1f6" providerId="ADAL" clId="{B80BC024-B78F-42CC-B2C0-028CB1C8D6F3}" dt="2022-05-24T08:59:41.299" v="127" actId="1076"/>
          <ac:picMkLst>
            <pc:docMk/>
            <pc:sldMk cId="550672163" sldId="326"/>
            <ac:picMk id="8" creationId="{B4A5C3EF-C2EA-4300-D1CF-98EE03EB233A}"/>
          </ac:picMkLst>
        </pc:picChg>
      </pc:sldChg>
      <pc:sldChg chg="delSp modSp mod">
        <pc:chgData name="Rob Luijten" userId="3656dec8-07ff-49b6-baa7-7de42837e1f6" providerId="ADAL" clId="{B80BC024-B78F-42CC-B2C0-028CB1C8D6F3}" dt="2022-05-24T08:59:20.936" v="123" actId="1076"/>
        <pc:sldMkLst>
          <pc:docMk/>
          <pc:sldMk cId="875151830" sldId="327"/>
        </pc:sldMkLst>
        <pc:spChg chg="mod">
          <ac:chgData name="Rob Luijten" userId="3656dec8-07ff-49b6-baa7-7de42837e1f6" providerId="ADAL" clId="{B80BC024-B78F-42CC-B2C0-028CB1C8D6F3}" dt="2022-05-24T08:54:56.844" v="75" actId="20578"/>
          <ac:spMkLst>
            <pc:docMk/>
            <pc:sldMk cId="875151830" sldId="327"/>
            <ac:spMk id="3" creationId="{5B0A2E09-2DCF-3C29-80E4-E895F399A9D3}"/>
          </ac:spMkLst>
        </pc:spChg>
        <pc:spChg chg="del">
          <ac:chgData name="Rob Luijten" userId="3656dec8-07ff-49b6-baa7-7de42837e1f6" providerId="ADAL" clId="{B80BC024-B78F-42CC-B2C0-028CB1C8D6F3}" dt="2022-05-24T07:03:09.603" v="27" actId="478"/>
          <ac:spMkLst>
            <pc:docMk/>
            <pc:sldMk cId="875151830" sldId="327"/>
            <ac:spMk id="5" creationId="{B5DBAF65-8364-73E3-4CA6-606F283DCA36}"/>
          </ac:spMkLst>
        </pc:spChg>
        <pc:spChg chg="del">
          <ac:chgData name="Rob Luijten" userId="3656dec8-07ff-49b6-baa7-7de42837e1f6" providerId="ADAL" clId="{B80BC024-B78F-42CC-B2C0-028CB1C8D6F3}" dt="2022-05-24T07:03:15.313" v="30" actId="478"/>
          <ac:spMkLst>
            <pc:docMk/>
            <pc:sldMk cId="875151830" sldId="327"/>
            <ac:spMk id="6" creationId="{1DED6A12-1E39-E7B2-F5F2-C325EE6004D5}"/>
          </ac:spMkLst>
        </pc:spChg>
        <pc:spChg chg="mod">
          <ac:chgData name="Rob Luijten" userId="3656dec8-07ff-49b6-baa7-7de42837e1f6" providerId="ADAL" clId="{B80BC024-B78F-42CC-B2C0-028CB1C8D6F3}" dt="2022-05-24T08:59:20.936" v="123" actId="1076"/>
          <ac:spMkLst>
            <pc:docMk/>
            <pc:sldMk cId="875151830" sldId="327"/>
            <ac:spMk id="11" creationId="{72AF6517-A299-CEFD-EFA6-C036A267A9E3}"/>
          </ac:spMkLst>
        </pc:spChg>
        <pc:picChg chg="mod">
          <ac:chgData name="Rob Luijten" userId="3656dec8-07ff-49b6-baa7-7de42837e1f6" providerId="ADAL" clId="{B80BC024-B78F-42CC-B2C0-028CB1C8D6F3}" dt="2022-05-24T08:59:20.936" v="123" actId="1076"/>
          <ac:picMkLst>
            <pc:docMk/>
            <pc:sldMk cId="875151830" sldId="327"/>
            <ac:picMk id="10" creationId="{1DDFD4F3-F209-2FA0-3CF6-B61DEC1FC482}"/>
          </ac:picMkLst>
        </pc:picChg>
      </pc:sldChg>
      <pc:sldChg chg="modSp mod">
        <pc:chgData name="Rob Luijten" userId="3656dec8-07ff-49b6-baa7-7de42837e1f6" providerId="ADAL" clId="{B80BC024-B78F-42CC-B2C0-028CB1C8D6F3}" dt="2022-05-24T08:59:45.530" v="128" actId="1076"/>
        <pc:sldMkLst>
          <pc:docMk/>
          <pc:sldMk cId="2736798990" sldId="328"/>
        </pc:sldMkLst>
        <pc:spChg chg="mod">
          <ac:chgData name="Rob Luijten" userId="3656dec8-07ff-49b6-baa7-7de42837e1f6" providerId="ADAL" clId="{B80BC024-B78F-42CC-B2C0-028CB1C8D6F3}" dt="2022-05-24T08:59:45.530" v="128" actId="1076"/>
          <ac:spMkLst>
            <pc:docMk/>
            <pc:sldMk cId="2736798990" sldId="328"/>
            <ac:spMk id="14" creationId="{209D873E-1346-EF69-E6FD-0131F89D2285}"/>
          </ac:spMkLst>
        </pc:spChg>
        <pc:picChg chg="mod">
          <ac:chgData name="Rob Luijten" userId="3656dec8-07ff-49b6-baa7-7de42837e1f6" providerId="ADAL" clId="{B80BC024-B78F-42CC-B2C0-028CB1C8D6F3}" dt="2022-05-24T08:59:45.530" v="128" actId="1076"/>
          <ac:picMkLst>
            <pc:docMk/>
            <pc:sldMk cId="2736798990" sldId="328"/>
            <ac:picMk id="13" creationId="{19D73160-291D-39E3-3417-904B2053F3DD}"/>
          </ac:picMkLst>
        </pc:picChg>
      </pc:sldChg>
      <pc:sldChg chg="addSp delSp modSp mod">
        <pc:chgData name="Rob Luijten" userId="3656dec8-07ff-49b6-baa7-7de42837e1f6" providerId="ADAL" clId="{B80BC024-B78F-42CC-B2C0-028CB1C8D6F3}" dt="2022-05-24T08:55:24.485" v="82" actId="115"/>
        <pc:sldMkLst>
          <pc:docMk/>
          <pc:sldMk cId="1107284886" sldId="329"/>
        </pc:sldMkLst>
        <pc:spChg chg="mod">
          <ac:chgData name="Rob Luijten" userId="3656dec8-07ff-49b6-baa7-7de42837e1f6" providerId="ADAL" clId="{B80BC024-B78F-42CC-B2C0-028CB1C8D6F3}" dt="2022-05-24T08:55:24.485" v="82" actId="115"/>
          <ac:spMkLst>
            <pc:docMk/>
            <pc:sldMk cId="1107284886" sldId="329"/>
            <ac:spMk id="3" creationId="{5B0A2E09-2DCF-3C29-80E4-E895F399A9D3}"/>
          </ac:spMkLst>
        </pc:spChg>
        <pc:graphicFrameChg chg="add del modGraphic">
          <ac:chgData name="Rob Luijten" userId="3656dec8-07ff-49b6-baa7-7de42837e1f6" providerId="ADAL" clId="{B80BC024-B78F-42CC-B2C0-028CB1C8D6F3}" dt="2022-05-24T08:55:07.991" v="77" actId="478"/>
          <ac:graphicFrameMkLst>
            <pc:docMk/>
            <pc:sldMk cId="1107284886" sldId="329"/>
            <ac:graphicFrameMk id="8" creationId="{1A49A667-E88B-117E-5F88-A798CE65F597}"/>
          </ac:graphicFrameMkLst>
        </pc:graphicFrameChg>
      </pc:sldChg>
      <pc:sldChg chg="modSp mod">
        <pc:chgData name="Rob Luijten" userId="3656dec8-07ff-49b6-baa7-7de42837e1f6" providerId="ADAL" clId="{B80BC024-B78F-42CC-B2C0-028CB1C8D6F3}" dt="2022-05-24T08:56:12.741" v="83" actId="113"/>
        <pc:sldMkLst>
          <pc:docMk/>
          <pc:sldMk cId="1098878608" sldId="331"/>
        </pc:sldMkLst>
        <pc:spChg chg="mod">
          <ac:chgData name="Rob Luijten" userId="3656dec8-07ff-49b6-baa7-7de42837e1f6" providerId="ADAL" clId="{B80BC024-B78F-42CC-B2C0-028CB1C8D6F3}" dt="2022-05-24T08:56:12.741" v="83" actId="113"/>
          <ac:spMkLst>
            <pc:docMk/>
            <pc:sldMk cId="1098878608" sldId="331"/>
            <ac:spMk id="3" creationId="{2232B60E-D251-526C-DC65-10D3ABDC3DD2}"/>
          </ac:spMkLst>
        </pc:spChg>
        <pc:spChg chg="mod">
          <ac:chgData name="Rob Luijten" userId="3656dec8-07ff-49b6-baa7-7de42837e1f6" providerId="ADAL" clId="{B80BC024-B78F-42CC-B2C0-028CB1C8D6F3}" dt="2022-05-24T07:04:32.257" v="37" actId="12788"/>
          <ac:spMkLst>
            <pc:docMk/>
            <pc:sldMk cId="1098878608" sldId="331"/>
            <ac:spMk id="9" creationId="{30F7F043-D3F3-9FBF-906A-D7967EB90666}"/>
          </ac:spMkLst>
        </pc:spChg>
        <pc:picChg chg="mod">
          <ac:chgData name="Rob Luijten" userId="3656dec8-07ff-49b6-baa7-7de42837e1f6" providerId="ADAL" clId="{B80BC024-B78F-42CC-B2C0-028CB1C8D6F3}" dt="2022-05-24T07:04:32.257" v="37" actId="12788"/>
          <ac:picMkLst>
            <pc:docMk/>
            <pc:sldMk cId="1098878608" sldId="331"/>
            <ac:picMk id="8" creationId="{496CEF2A-4565-46F0-CF33-F294F769A4A1}"/>
          </ac:picMkLst>
        </pc:picChg>
      </pc:sldChg>
      <pc:sldChg chg="modSp mod">
        <pc:chgData name="Rob Luijten" userId="3656dec8-07ff-49b6-baa7-7de42837e1f6" providerId="ADAL" clId="{B80BC024-B78F-42CC-B2C0-028CB1C8D6F3}" dt="2022-05-24T07:04:02.517" v="34" actId="1076"/>
        <pc:sldMkLst>
          <pc:docMk/>
          <pc:sldMk cId="572532172" sldId="332"/>
        </pc:sldMkLst>
        <pc:spChg chg="mod">
          <ac:chgData name="Rob Luijten" userId="3656dec8-07ff-49b6-baa7-7de42837e1f6" providerId="ADAL" clId="{B80BC024-B78F-42CC-B2C0-028CB1C8D6F3}" dt="2022-05-24T07:04:02.517" v="34" actId="1076"/>
          <ac:spMkLst>
            <pc:docMk/>
            <pc:sldMk cId="572532172" sldId="332"/>
            <ac:spMk id="3" creationId="{B07B843B-242A-E839-5006-E79BE0D0F079}"/>
          </ac:spMkLst>
        </pc:spChg>
        <pc:picChg chg="mod">
          <ac:chgData name="Rob Luijten" userId="3656dec8-07ff-49b6-baa7-7de42837e1f6" providerId="ADAL" clId="{B80BC024-B78F-42CC-B2C0-028CB1C8D6F3}" dt="2022-05-24T07:02:15.478" v="15" actId="1076"/>
          <ac:picMkLst>
            <pc:docMk/>
            <pc:sldMk cId="572532172" sldId="332"/>
            <ac:picMk id="5126" creationId="{3AC2C474-A241-0680-F1FD-4090DB973E2D}"/>
          </ac:picMkLst>
        </pc:picChg>
      </pc:sldChg>
    </pc:docChg>
  </pc:docChgLst>
  <pc:docChgLst>
    <pc:chgData name="Rob Luijten" userId="3656dec8-07ff-49b6-baa7-7de42837e1f6" providerId="ADAL" clId="{040A2AB9-20B8-4C32-ACE9-A3D0FC7F43BF}"/>
    <pc:docChg chg="undo custSel addSld delSld modSld sldOrd">
      <pc:chgData name="Rob Luijten" userId="3656dec8-07ff-49b6-baa7-7de42837e1f6" providerId="ADAL" clId="{040A2AB9-20B8-4C32-ACE9-A3D0FC7F43BF}" dt="2022-02-22T08:13:45.488" v="237" actId="47"/>
      <pc:docMkLst>
        <pc:docMk/>
      </pc:docMkLst>
      <pc:sldChg chg="modSp new del mod ord">
        <pc:chgData name="Rob Luijten" userId="3656dec8-07ff-49b6-baa7-7de42837e1f6" providerId="ADAL" clId="{040A2AB9-20B8-4C32-ACE9-A3D0FC7F43BF}" dt="2022-02-22T08:13:45.488" v="237" actId="47"/>
        <pc:sldMkLst>
          <pc:docMk/>
          <pc:sldMk cId="863807766" sldId="336"/>
        </pc:sldMkLst>
        <pc:spChg chg="mod">
          <ac:chgData name="Rob Luijten" userId="3656dec8-07ff-49b6-baa7-7de42837e1f6" providerId="ADAL" clId="{040A2AB9-20B8-4C32-ACE9-A3D0FC7F43BF}" dt="2022-02-22T08:08:44.202" v="163" actId="20577"/>
          <ac:spMkLst>
            <pc:docMk/>
            <pc:sldMk cId="863807766" sldId="336"/>
            <ac:spMk id="2" creationId="{AC018C98-A98B-44B3-81AE-90B4FD73B526}"/>
          </ac:spMkLst>
        </pc:spChg>
      </pc:sldChg>
      <pc:sldChg chg="addSp modSp new mod">
        <pc:chgData name="Rob Luijten" userId="3656dec8-07ff-49b6-baa7-7de42837e1f6" providerId="ADAL" clId="{040A2AB9-20B8-4C32-ACE9-A3D0FC7F43BF}" dt="2022-02-22T08:12:31.873" v="236" actId="1076"/>
        <pc:sldMkLst>
          <pc:docMk/>
          <pc:sldMk cId="4058096209" sldId="337"/>
        </pc:sldMkLst>
        <pc:spChg chg="mod">
          <ac:chgData name="Rob Luijten" userId="3656dec8-07ff-49b6-baa7-7de42837e1f6" providerId="ADAL" clId="{040A2AB9-20B8-4C32-ACE9-A3D0FC7F43BF}" dt="2022-02-22T07:49:49.165" v="42" actId="20577"/>
          <ac:spMkLst>
            <pc:docMk/>
            <pc:sldMk cId="4058096209" sldId="337"/>
            <ac:spMk id="2" creationId="{D95234BB-A5F1-4D70-84EC-49B0013C3F06}"/>
          </ac:spMkLst>
        </pc:spChg>
        <pc:spChg chg="mod">
          <ac:chgData name="Rob Luijten" userId="3656dec8-07ff-49b6-baa7-7de42837e1f6" providerId="ADAL" clId="{040A2AB9-20B8-4C32-ACE9-A3D0FC7F43BF}" dt="2022-02-22T08:08:53.508" v="166" actId="403"/>
          <ac:spMkLst>
            <pc:docMk/>
            <pc:sldMk cId="4058096209" sldId="337"/>
            <ac:spMk id="3" creationId="{61F17B58-03AD-45CE-B0EA-DA2B89DAC0F6}"/>
          </ac:spMkLst>
        </pc:spChg>
        <pc:spChg chg="add mod">
          <ac:chgData name="Rob Luijten" userId="3656dec8-07ff-49b6-baa7-7de42837e1f6" providerId="ADAL" clId="{040A2AB9-20B8-4C32-ACE9-A3D0FC7F43BF}" dt="2022-02-22T08:12:31.873" v="236" actId="1076"/>
          <ac:spMkLst>
            <pc:docMk/>
            <pc:sldMk cId="4058096209" sldId="337"/>
            <ac:spMk id="7" creationId="{CEB022B6-2476-4F79-B566-7DD04B69389E}"/>
          </ac:spMkLst>
        </pc:spChg>
      </pc:sldChg>
      <pc:sldChg chg="addSp modSp new mod">
        <pc:chgData name="Rob Luijten" userId="3656dec8-07ff-49b6-baa7-7de42837e1f6" providerId="ADAL" clId="{040A2AB9-20B8-4C32-ACE9-A3D0FC7F43BF}" dt="2022-02-22T08:08:30.993" v="162" actId="1076"/>
        <pc:sldMkLst>
          <pc:docMk/>
          <pc:sldMk cId="1548737838" sldId="338"/>
        </pc:sldMkLst>
        <pc:spChg chg="mod">
          <ac:chgData name="Rob Luijten" userId="3656dec8-07ff-49b6-baa7-7de42837e1f6" providerId="ADAL" clId="{040A2AB9-20B8-4C32-ACE9-A3D0FC7F43BF}" dt="2022-02-22T07:53:20.434" v="98" actId="20577"/>
          <ac:spMkLst>
            <pc:docMk/>
            <pc:sldMk cId="1548737838" sldId="338"/>
            <ac:spMk id="2" creationId="{6FD65B3C-CD32-46B6-A623-961BD61B139D}"/>
          </ac:spMkLst>
        </pc:spChg>
        <pc:spChg chg="mod">
          <ac:chgData name="Rob Luijten" userId="3656dec8-07ff-49b6-baa7-7de42837e1f6" providerId="ADAL" clId="{040A2AB9-20B8-4C32-ACE9-A3D0FC7F43BF}" dt="2022-02-22T07:59:33.237" v="131" actId="20577"/>
          <ac:spMkLst>
            <pc:docMk/>
            <pc:sldMk cId="1548737838" sldId="338"/>
            <ac:spMk id="3" creationId="{3D2DDD78-FB20-47E3-B7F0-A0C919C09620}"/>
          </ac:spMkLst>
        </pc:spChg>
        <pc:picChg chg="add mod">
          <ac:chgData name="Rob Luijten" userId="3656dec8-07ff-49b6-baa7-7de42837e1f6" providerId="ADAL" clId="{040A2AB9-20B8-4C32-ACE9-A3D0FC7F43BF}" dt="2022-02-22T08:08:30.993" v="162" actId="1076"/>
          <ac:picMkLst>
            <pc:docMk/>
            <pc:sldMk cId="1548737838" sldId="338"/>
            <ac:picMk id="8" creationId="{B5EE1671-B4EF-49CC-958C-13C8BBED5ED0}"/>
          </ac:picMkLst>
        </pc:picChg>
      </pc:sldChg>
      <pc:sldChg chg="addSp modSp new mod">
        <pc:chgData name="Rob Luijten" userId="3656dec8-07ff-49b6-baa7-7de42837e1f6" providerId="ADAL" clId="{040A2AB9-20B8-4C32-ACE9-A3D0FC7F43BF}" dt="2022-02-22T08:07:51.358" v="158" actId="1076"/>
        <pc:sldMkLst>
          <pc:docMk/>
          <pc:sldMk cId="3457333738" sldId="339"/>
        </pc:sldMkLst>
        <pc:spChg chg="mod">
          <ac:chgData name="Rob Luijten" userId="3656dec8-07ff-49b6-baa7-7de42837e1f6" providerId="ADAL" clId="{040A2AB9-20B8-4C32-ACE9-A3D0FC7F43BF}" dt="2022-02-22T07:53:52.622" v="128" actId="20577"/>
          <ac:spMkLst>
            <pc:docMk/>
            <pc:sldMk cId="3457333738" sldId="339"/>
            <ac:spMk id="2" creationId="{1650BCB4-DDC2-4470-A235-945C7FBD7F0A}"/>
          </ac:spMkLst>
        </pc:spChg>
        <pc:spChg chg="mod">
          <ac:chgData name="Rob Luijten" userId="3656dec8-07ff-49b6-baa7-7de42837e1f6" providerId="ADAL" clId="{040A2AB9-20B8-4C32-ACE9-A3D0FC7F43BF}" dt="2022-02-22T07:57:52.338" v="129" actId="5793"/>
          <ac:spMkLst>
            <pc:docMk/>
            <pc:sldMk cId="3457333738" sldId="339"/>
            <ac:spMk id="3" creationId="{D95128A1-B755-4E2E-8FCB-E719A46B6D7E}"/>
          </ac:spMkLst>
        </pc:spChg>
        <pc:picChg chg="add mod">
          <ac:chgData name="Rob Luijten" userId="3656dec8-07ff-49b6-baa7-7de42837e1f6" providerId="ADAL" clId="{040A2AB9-20B8-4C32-ACE9-A3D0FC7F43BF}" dt="2022-02-22T08:07:51.358" v="158" actId="1076"/>
          <ac:picMkLst>
            <pc:docMk/>
            <pc:sldMk cId="3457333738" sldId="339"/>
            <ac:picMk id="7" creationId="{1B176492-A6A8-4BB7-B3F2-17ADF7DE337F}"/>
          </ac:picMkLst>
        </pc:picChg>
        <pc:picChg chg="add mod">
          <ac:chgData name="Rob Luijten" userId="3656dec8-07ff-49b6-baa7-7de42837e1f6" providerId="ADAL" clId="{040A2AB9-20B8-4C32-ACE9-A3D0FC7F43BF}" dt="2022-02-22T08:07:51.358" v="158" actId="1076"/>
          <ac:picMkLst>
            <pc:docMk/>
            <pc:sldMk cId="3457333738" sldId="339"/>
            <ac:picMk id="9" creationId="{1DBB52A1-53BC-470A-81F0-FE224AC74C9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657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026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564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045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456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24-5-2022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24-5-2022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24-5-2022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24-5-2022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24-5-2022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24-5-2022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24-5-2022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24-5-2022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24-5-2022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24-5-2022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24-5-2022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24-5-2022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24-5-2022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24-5-2022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24-5-2022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24-5-2022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24-5-2022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24-5-2022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24-5-2022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24-5-2022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24-5-2022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24-5-2022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24-5-2022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393D8-B47F-4C25-B1FD-2CB4B075800B}" type="datetime1">
              <a:rPr lang="nl-NL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24-5-2022</a:t>
            </a:fld>
            <a:endParaRPr lang="nl-N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prstClr val="white">
                    <a:shade val="50000"/>
                  </a:prstClr>
                </a:solidFill>
              </a:rPr>
              <a:t>Goede Aarde: bodem</a:t>
            </a:r>
          </a:p>
        </p:txBody>
      </p:sp>
      <p:sp>
        <p:nvSpPr>
          <p:cNvPr id="6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B1672-E93A-4C70-9908-A2E3AF5476D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0307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24-5-2022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24-5-2022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24-5-2022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24-5-2022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24-5-2022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24-5-2022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24-5-2022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  <p:sldLayoutId id="2147483690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planviewer.nl/imro/files/NL.IMRO.0957.BP00000260-ON01/b_NL.IMRO.0957.BP00000260-ON01_tb7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etten.overheid.nl/BWBR0037552/2021-07-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tium.nl/wp-content/uploads/2020/03/Het-belang-van-tijdig-ecologisch-onderzoek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viewer.nl/imro/files/NL.IMRO.1667.PRBlinde1013-ON01/db_NL.IMRO.1667.PRBlinde1013-ON01_01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02E4610D-3BA0-4F6B-EC2B-0DB544254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56" y="32334"/>
            <a:ext cx="11308066" cy="679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0338" y="-1069335"/>
            <a:ext cx="10972800" cy="1828800"/>
          </a:xfrm>
        </p:spPr>
        <p:txBody>
          <a:bodyPr/>
          <a:lstStyle/>
          <a:p>
            <a:r>
              <a:rPr lang="nl-NL" sz="4000" dirty="0">
                <a:solidFill>
                  <a:srgbClr val="000644"/>
                </a:solidFill>
                <a:effectLst/>
              </a:rPr>
              <a:t>Quick scan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1722046" y="615858"/>
            <a:ext cx="7089539" cy="1752600"/>
          </a:xfrm>
        </p:spPr>
        <p:txBody>
          <a:bodyPr/>
          <a:lstStyle/>
          <a:p>
            <a:r>
              <a:rPr lang="nl-NL" sz="2000" dirty="0">
                <a:solidFill>
                  <a:schemeClr val="bg2">
                    <a:lumMod val="85000"/>
                  </a:schemeClr>
                </a:solidFill>
              </a:rPr>
              <a:t>Flora, Fauna, natuur en water</a:t>
            </a:r>
          </a:p>
        </p:txBody>
      </p:sp>
    </p:spTree>
    <p:extLst>
      <p:ext uri="{BB962C8B-B14F-4D97-AF65-F5344CB8AC3E}">
        <p14:creationId xmlns:p14="http://schemas.microsoft.com/office/powerpoint/2010/main" val="2574358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AD7E9C-148D-21EE-AADE-10556119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Watertoets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0A2E09-2DCF-3C29-80E4-E895F399A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6" y="747451"/>
            <a:ext cx="11449050" cy="5165390"/>
          </a:xfrm>
        </p:spPr>
        <p:txBody>
          <a:bodyPr/>
          <a:lstStyle/>
          <a:p>
            <a:pPr marL="0" lvl="0" indent="0">
              <a:buNone/>
            </a:pPr>
            <a:r>
              <a:rPr lang="nl-NL" sz="2400" dirty="0"/>
              <a:t>Bestaat uit twee uitvoeringen</a:t>
            </a:r>
            <a:br>
              <a:rPr lang="nl-NL" sz="2400" dirty="0"/>
            </a:br>
            <a:br>
              <a:rPr lang="nl-NL" sz="2400" dirty="0"/>
            </a:br>
            <a:r>
              <a:rPr lang="nl-NL" sz="2400" b="1" u="sng" dirty="0"/>
              <a:t>Basis</a:t>
            </a:r>
            <a:br>
              <a:rPr lang="nl-NL" sz="2400" dirty="0"/>
            </a:br>
            <a:r>
              <a:rPr lang="nl-NL" sz="2400" dirty="0">
                <a:effectLst/>
                <a:ea typeface="Calibri" panose="020F0502020204030204" pitchFamily="34" charset="0"/>
              </a:rPr>
              <a:t>Kaart met ligging beschermde natuurgebieden </a:t>
            </a:r>
          </a:p>
          <a:p>
            <a:pPr marL="0" lvl="0" indent="0">
              <a:buNone/>
            </a:pPr>
            <a:r>
              <a:rPr lang="nl-NL" sz="2400" dirty="0">
                <a:effectLst/>
                <a:ea typeface="Calibri" panose="020F0502020204030204" pitchFamily="34" charset="0"/>
              </a:rPr>
              <a:t>Advies over vervolgstappen NNN/Natura-2000 (indien relevant) </a:t>
            </a:r>
          </a:p>
          <a:p>
            <a:pPr marL="0" lvl="0" indent="0">
              <a:buNone/>
            </a:pPr>
            <a:r>
              <a:rPr lang="nl-NL" sz="2400" dirty="0">
                <a:effectLst/>
                <a:ea typeface="Calibri" panose="020F0502020204030204" pitchFamily="34" charset="0"/>
              </a:rPr>
              <a:t>Potentiebepaling in het veld</a:t>
            </a:r>
          </a:p>
          <a:p>
            <a:pPr marL="0" lvl="0" indent="0">
              <a:buNone/>
            </a:pPr>
            <a:r>
              <a:rPr lang="nl-NL" sz="2400" dirty="0">
                <a:effectLst/>
                <a:ea typeface="Calibri" panose="020F0502020204030204" pitchFamily="34" charset="0"/>
              </a:rPr>
              <a:t>Advies over te nemen vervolgstappen (indien relevant)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b="1" u="sng" dirty="0"/>
              <a:t>Volledig</a:t>
            </a:r>
          </a:p>
          <a:p>
            <a:pPr marL="0" lvl="0" indent="0">
              <a:buNone/>
            </a:pPr>
            <a:r>
              <a:rPr lang="nl-NL" sz="2400" dirty="0">
                <a:effectLst/>
                <a:ea typeface="Calibri" panose="020F0502020204030204" pitchFamily="34" charset="0"/>
              </a:rPr>
              <a:t>Alle onderdelen van </a:t>
            </a:r>
            <a:r>
              <a:rPr lang="nl-NL" sz="2400" dirty="0" err="1">
                <a:effectLst/>
                <a:ea typeface="Calibri" panose="020F0502020204030204" pitchFamily="34" charset="0"/>
              </a:rPr>
              <a:t>Quickscan</a:t>
            </a:r>
            <a:r>
              <a:rPr lang="nl-NL" sz="2400" dirty="0">
                <a:effectLst/>
                <a:ea typeface="Calibri" panose="020F0502020204030204" pitchFamily="34" charset="0"/>
              </a:rPr>
              <a:t> Basis</a:t>
            </a:r>
          </a:p>
          <a:p>
            <a:pPr marL="0" lvl="0" indent="0">
              <a:buNone/>
            </a:pPr>
            <a:r>
              <a:rPr lang="nl-NL" sz="2400" dirty="0" err="1">
                <a:effectLst/>
                <a:ea typeface="Calibri" panose="020F0502020204030204" pitchFamily="34" charset="0"/>
              </a:rPr>
              <a:t>Voortoets</a:t>
            </a:r>
            <a:r>
              <a:rPr lang="nl-NL" sz="2400" dirty="0">
                <a:effectLst/>
                <a:ea typeface="Calibri" panose="020F0502020204030204" pitchFamily="34" charset="0"/>
              </a:rPr>
              <a:t> Wet natuurbescherming</a:t>
            </a:r>
          </a:p>
          <a:p>
            <a:pPr marL="0" lvl="0" indent="0">
              <a:buNone/>
            </a:pPr>
            <a:r>
              <a:rPr lang="nl-NL" sz="2400" dirty="0">
                <a:effectLst/>
                <a:ea typeface="Calibri" panose="020F0502020204030204" pitchFamily="34" charset="0"/>
              </a:rPr>
              <a:t>Voor projecten die in (de buurt van) een Natura 2000-gebied liggen. </a:t>
            </a:r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CD4235-3EED-AEC9-F6CE-186F91336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24-5-2022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DBAF65-8364-73E3-4CA6-606F283DC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ED6A12-1E39-E7B2-F5F2-C325EE600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10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107284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D70C9-7D7A-96D1-A04B-B83E42E28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32B60E-D251-526C-DC65-10D3ABDC3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405" y="801411"/>
            <a:ext cx="11449050" cy="4419599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>
                <a:effectLst/>
                <a:ea typeface="Times New Roman" panose="02020603050405020304" pitchFamily="18" charset="0"/>
              </a:rPr>
              <a:t>Aan de slag met Trede 3</a:t>
            </a:r>
            <a:r>
              <a:rPr lang="nl-NL" sz="2400" dirty="0">
                <a:ea typeface="Times New Roman" panose="02020603050405020304" pitchFamily="18" charset="0"/>
              </a:rPr>
              <a:t>! </a:t>
            </a:r>
            <a:r>
              <a:rPr lang="nl-NL" sz="2400" dirty="0">
                <a:effectLst/>
                <a:ea typeface="Times New Roman" panose="02020603050405020304" pitchFamily="18" charset="0"/>
              </a:rPr>
              <a:t>Op zoek naar eigen </a:t>
            </a:r>
            <a:r>
              <a:rPr lang="nl-NL" sz="2400" b="1" dirty="0" err="1">
                <a:effectLst/>
                <a:ea typeface="Times New Roman" panose="02020603050405020304" pitchFamily="18" charset="0"/>
              </a:rPr>
              <a:t>MER</a:t>
            </a:r>
            <a:r>
              <a:rPr lang="nl-NL" sz="2400" dirty="0" err="1">
                <a:effectLst/>
                <a:ea typeface="Times New Roman" panose="02020603050405020304" pitchFamily="18" charset="0"/>
              </a:rPr>
              <a:t>plan</a:t>
            </a:r>
            <a:br>
              <a:rPr lang="nl-NL" sz="2400" dirty="0">
                <a:effectLst/>
                <a:ea typeface="Times New Roman" panose="02020603050405020304" pitchFamily="18" charset="0"/>
              </a:rPr>
            </a:br>
            <a:br>
              <a:rPr lang="nl-NL" sz="2400" dirty="0">
                <a:effectLst/>
                <a:ea typeface="Times New Roman" panose="02020603050405020304" pitchFamily="18" charset="0"/>
              </a:rPr>
            </a:br>
            <a:br>
              <a:rPr lang="nl-NL" sz="2400" dirty="0">
                <a:effectLst/>
                <a:ea typeface="Times New Roman" panose="02020603050405020304" pitchFamily="18" charset="0"/>
              </a:rPr>
            </a:br>
            <a:r>
              <a:rPr lang="nl-NL" sz="2400" b="1" u="sng" dirty="0">
                <a:effectLst/>
                <a:ea typeface="Times New Roman" panose="02020603050405020304" pitchFamily="18" charset="0"/>
              </a:rPr>
              <a:t>PROTIP</a:t>
            </a:r>
            <a:br>
              <a:rPr lang="nl-NL" sz="2400" dirty="0">
                <a:effectLst/>
                <a:ea typeface="Times New Roman" panose="02020603050405020304" pitchFamily="18" charset="0"/>
              </a:rPr>
            </a:br>
            <a:r>
              <a:rPr lang="nl-NL" sz="2400" dirty="0">
                <a:effectLst/>
                <a:ea typeface="Times New Roman" panose="02020603050405020304" pitchFamily="18" charset="0"/>
              </a:rPr>
              <a:t>Gebruik planviewer </a:t>
            </a:r>
            <a:br>
              <a:rPr lang="nl-NL" sz="2400" dirty="0">
                <a:effectLst/>
                <a:ea typeface="Times New Roman" panose="02020603050405020304" pitchFamily="18" charset="0"/>
              </a:rPr>
            </a:br>
            <a:br>
              <a:rPr lang="nl-NL" sz="2400" dirty="0">
                <a:effectLst/>
                <a:ea typeface="Times New Roman" panose="02020603050405020304" pitchFamily="18" charset="0"/>
              </a:rPr>
            </a:br>
            <a:r>
              <a:rPr lang="nl-NL" sz="2400" dirty="0" err="1">
                <a:effectLst/>
                <a:ea typeface="Times New Roman" panose="02020603050405020304" pitchFamily="18" charset="0"/>
              </a:rPr>
              <a:t>Quickscan</a:t>
            </a:r>
            <a:r>
              <a:rPr lang="nl-NL" sz="2400" dirty="0">
                <a:effectLst/>
                <a:ea typeface="Times New Roman" panose="02020603050405020304" pitchFamily="18" charset="0"/>
              </a:rPr>
              <a:t> flora/fauna of water + locatie </a:t>
            </a:r>
            <a:br>
              <a:rPr lang="nl-NL" sz="2400" dirty="0">
                <a:effectLst/>
                <a:ea typeface="Times New Roman" panose="02020603050405020304" pitchFamily="18" charset="0"/>
              </a:rPr>
            </a:br>
            <a:br>
              <a:rPr lang="nl-NL" sz="2400" dirty="0">
                <a:effectLst/>
                <a:ea typeface="Times New Roman" panose="02020603050405020304" pitchFamily="18" charset="0"/>
              </a:rPr>
            </a:br>
            <a:r>
              <a:rPr lang="nl-NL" sz="2400" dirty="0">
                <a:effectLst/>
                <a:ea typeface="Times New Roman" panose="02020603050405020304" pitchFamily="18" charset="0"/>
              </a:rPr>
              <a:t>Bijvoorbeeld </a:t>
            </a:r>
            <a:r>
              <a:rPr lang="nl-NL" sz="2400" dirty="0" err="1">
                <a:effectLst/>
                <a:ea typeface="Times New Roman" panose="02020603050405020304" pitchFamily="18" charset="0"/>
              </a:rPr>
              <a:t>Quickscan</a:t>
            </a:r>
            <a:r>
              <a:rPr lang="nl-NL" sz="2400" dirty="0">
                <a:effectLst/>
                <a:ea typeface="Times New Roman" panose="02020603050405020304" pitchFamily="18" charset="0"/>
              </a:rPr>
              <a:t> flora &amp; Fauna + Roermond:</a:t>
            </a:r>
            <a:endParaRPr lang="nl-NL" sz="24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8A12A7-214C-1B8B-2DB0-2DC00758F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24-5-2022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54761C-E29A-7D76-8259-AEEBF3AC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4C4F49-D5B5-DE4D-075D-373B7D341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11</a:t>
            </a:fld>
            <a:endParaRPr lang="nl-NL" noProof="0"/>
          </a:p>
        </p:txBody>
      </p:sp>
      <p:pic>
        <p:nvPicPr>
          <p:cNvPr id="8" name="Graphic 7" descr="Kopieerapparaat met effen opvulling">
            <a:hlinkClick r:id="rId2"/>
            <a:extLst>
              <a:ext uri="{FF2B5EF4-FFF2-40B4-BE49-F238E27FC236}">
                <a16:creationId xmlns:a16="http://schemas.microsoft.com/office/drawing/2014/main" id="{496CEF2A-4565-46F0-CF33-F294F769A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6809" y="2870673"/>
            <a:ext cx="2766646" cy="2766646"/>
          </a:xfrm>
          <a:prstGeom prst="rect">
            <a:avLst/>
          </a:prstGeom>
        </p:spPr>
      </p:pic>
      <p:sp>
        <p:nvSpPr>
          <p:cNvPr id="9" name="Ondertitel 2">
            <a:extLst>
              <a:ext uri="{FF2B5EF4-FFF2-40B4-BE49-F238E27FC236}">
                <a16:creationId xmlns:a16="http://schemas.microsoft.com/office/drawing/2014/main" id="{30F7F043-D3F3-9FBF-906A-D7967EB90666}"/>
              </a:ext>
            </a:extLst>
          </p:cNvPr>
          <p:cNvSpPr txBox="1">
            <a:spLocks/>
          </p:cNvSpPr>
          <p:nvPr/>
        </p:nvSpPr>
        <p:spPr>
          <a:xfrm>
            <a:off x="9245016" y="5282795"/>
            <a:ext cx="2370232" cy="13965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>
                <a:solidFill>
                  <a:schemeClr val="bg2">
                    <a:lumMod val="85000"/>
                  </a:schemeClr>
                </a:solidFill>
              </a:rPr>
              <a:t>Ik ben een link. Klik op mij </a:t>
            </a:r>
            <a:r>
              <a:rPr lang="nl-NL" dirty="0">
                <a:solidFill>
                  <a:schemeClr val="bg2">
                    <a:lumMod val="85000"/>
                  </a:schemeClr>
                </a:solidFill>
                <a:sym typeface="Wingdings" panose="05000000000000000000" pitchFamily="2" charset="2"/>
              </a:rPr>
              <a:t> </a:t>
            </a:r>
            <a:endParaRPr lang="nl-NL" dirty="0">
              <a:solidFill>
                <a:schemeClr val="bg2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7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FD25673A-273D-4FB9-BD11-28B8206B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</p:spPr>
        <p:txBody>
          <a:bodyPr/>
          <a:lstStyle/>
          <a:p>
            <a:r>
              <a:rPr lang="nl-NL" dirty="0" err="1"/>
              <a:t>Quickscan</a:t>
            </a:r>
            <a:r>
              <a:rPr lang="nl-NL" dirty="0"/>
              <a:t>/toets water en/of natuur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90E9C73-D26E-7BE1-9358-FD5C2C693548}"/>
              </a:ext>
            </a:extLst>
          </p:cNvPr>
          <p:cNvSpPr txBox="1"/>
          <p:nvPr/>
        </p:nvSpPr>
        <p:spPr>
          <a:xfrm>
            <a:off x="260443" y="797510"/>
            <a:ext cx="1067972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nl-NL" sz="2400" b="1" dirty="0"/>
              <a:t>Natuur: </a:t>
            </a:r>
            <a:r>
              <a:rPr lang="nl-NL" sz="2400" dirty="0"/>
              <a:t>een toets van voorkomende soorten, leefgebieden en wetgeving.</a:t>
            </a:r>
          </a:p>
          <a:p>
            <a:pPr marL="45720" indent="0">
              <a:buNone/>
            </a:pPr>
            <a:br>
              <a:rPr lang="nl-NL" sz="2400" b="1" dirty="0"/>
            </a:br>
            <a:r>
              <a:rPr lang="nl-NL" sz="2400" b="1" dirty="0"/>
              <a:t>Water: </a:t>
            </a:r>
            <a:r>
              <a:rPr lang="nl-NL" sz="2400" dirty="0"/>
              <a:t>het beleid en de wetgeving voor je plangebied, de invloed op het watersysteem en de waterkwaliteit in beeld brengen</a:t>
            </a:r>
            <a:br>
              <a:rPr lang="nl-NL" sz="2400" dirty="0"/>
            </a:br>
            <a:br>
              <a:rPr lang="nl-NL" sz="2400" dirty="0"/>
            </a:br>
            <a:r>
              <a:rPr lang="nl-NL" sz="2400" dirty="0"/>
              <a:t>Kort en snel globaal de effect van een project op natuur en water in beeld te brengen</a:t>
            </a:r>
          </a:p>
          <a:p>
            <a:pPr marL="45720" indent="0">
              <a:buNone/>
            </a:pPr>
            <a:endParaRPr lang="nl-NL" sz="2400" dirty="0"/>
          </a:p>
          <a:p>
            <a:pPr marL="45720" indent="0">
              <a:buNone/>
            </a:pPr>
            <a:endParaRPr lang="nl-NL" sz="2400" dirty="0"/>
          </a:p>
          <a:p>
            <a:pPr marL="45720" indent="0">
              <a:buNone/>
            </a:pPr>
            <a:r>
              <a:rPr lang="nl-NL" sz="2400" dirty="0"/>
              <a:t>Water en natuur zijn de meest kwetsbare delen van ons leefmilieu. Schade is niet eenvoudig te herstellen</a:t>
            </a:r>
          </a:p>
        </p:txBody>
      </p:sp>
    </p:spTree>
    <p:extLst>
      <p:ext uri="{BB962C8B-B14F-4D97-AF65-F5344CB8AC3E}">
        <p14:creationId xmlns:p14="http://schemas.microsoft.com/office/powerpoint/2010/main" val="272583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FD25673A-273D-4FB9-BD11-28B8206B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</p:spPr>
        <p:txBody>
          <a:bodyPr/>
          <a:lstStyle/>
          <a:p>
            <a:r>
              <a:rPr lang="nl-NL" dirty="0"/>
              <a:t>Natuuronderzoek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90E9C73-D26E-7BE1-9358-FD5C2C693548}"/>
              </a:ext>
            </a:extLst>
          </p:cNvPr>
          <p:cNvSpPr txBox="1"/>
          <p:nvPr/>
        </p:nvSpPr>
        <p:spPr>
          <a:xfrm>
            <a:off x="223373" y="751344"/>
            <a:ext cx="1067972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nl-NL" sz="2400" b="1" dirty="0" err="1"/>
              <a:t>Quickscan</a:t>
            </a:r>
            <a:r>
              <a:rPr lang="nl-NL" sz="2400" b="1" dirty="0"/>
              <a:t> Flora en Fauna</a:t>
            </a:r>
          </a:p>
          <a:p>
            <a:pPr marL="45720" indent="0">
              <a:buNone/>
            </a:pPr>
            <a:endParaRPr lang="nl-NL" sz="2400" dirty="0"/>
          </a:p>
          <a:p>
            <a:pPr marL="45720" indent="0">
              <a:buNone/>
            </a:pPr>
            <a:r>
              <a:rPr lang="nl-NL" sz="2400" b="1" dirty="0"/>
              <a:t>Literatuuronderzoek</a:t>
            </a:r>
            <a:br>
              <a:rPr lang="nl-NL" sz="2400" dirty="0"/>
            </a:br>
            <a:r>
              <a:rPr lang="nl-NL" sz="2400" dirty="0"/>
              <a:t>Verspreidingskaarten, Atlassen, waarnemingen, lokale kennis</a:t>
            </a:r>
          </a:p>
          <a:p>
            <a:pPr marL="45720" indent="0">
              <a:buNone/>
            </a:pPr>
            <a:br>
              <a:rPr lang="nl-NL" sz="2400" dirty="0"/>
            </a:br>
            <a:r>
              <a:rPr lang="nl-NL" sz="2400" b="1" dirty="0"/>
              <a:t>Veldonderzoek</a:t>
            </a:r>
            <a:br>
              <a:rPr lang="nl-NL" sz="2400" dirty="0"/>
            </a:br>
            <a:r>
              <a:rPr lang="nl-NL" sz="2400" dirty="0"/>
              <a:t>Beoordeling habitat, spoorzoeken, fysieke waarnemingen. Inschatten mogelijke aanwezigheid beschermde soorten </a:t>
            </a:r>
          </a:p>
        </p:txBody>
      </p:sp>
    </p:spTree>
    <p:extLst>
      <p:ext uri="{BB962C8B-B14F-4D97-AF65-F5344CB8AC3E}">
        <p14:creationId xmlns:p14="http://schemas.microsoft.com/office/powerpoint/2010/main" val="372303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FD25673A-273D-4FB9-BD11-28B8206B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</p:spPr>
        <p:txBody>
          <a:bodyPr/>
          <a:lstStyle/>
          <a:p>
            <a:r>
              <a:rPr lang="nl-NL" dirty="0"/>
              <a:t>Vervolg natuuronderzoek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90E9C73-D26E-7BE1-9358-FD5C2C693548}"/>
              </a:ext>
            </a:extLst>
          </p:cNvPr>
          <p:cNvSpPr txBox="1"/>
          <p:nvPr/>
        </p:nvSpPr>
        <p:spPr>
          <a:xfrm>
            <a:off x="248086" y="788979"/>
            <a:ext cx="101080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nl-NL" sz="2400" dirty="0"/>
              <a:t>Wat zijn de effect van het project op de (mogelijk) aanwezige beschermde soorten. Kunnen de activiteiten binnen het project doorgang vinden (andere vorm?). </a:t>
            </a:r>
            <a:br>
              <a:rPr lang="nl-NL" sz="2400" dirty="0"/>
            </a:br>
            <a:br>
              <a:rPr lang="nl-NL" sz="2400" dirty="0"/>
            </a:br>
            <a:r>
              <a:rPr lang="nl-NL" sz="2400" dirty="0"/>
              <a:t>Is vervolgonderzoek noodzakelijk?</a:t>
            </a:r>
          </a:p>
        </p:txBody>
      </p:sp>
    </p:spTree>
    <p:extLst>
      <p:ext uri="{BB962C8B-B14F-4D97-AF65-F5344CB8AC3E}">
        <p14:creationId xmlns:p14="http://schemas.microsoft.com/office/powerpoint/2010/main" val="2121134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AD7E9C-148D-21EE-AADE-10556119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Vervolgstappen na basis natuuronderzoek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0A2E09-2DCF-3C29-80E4-E895F399A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6" y="1457266"/>
            <a:ext cx="9427432" cy="4419599"/>
          </a:xfrm>
        </p:spPr>
        <p:txBody>
          <a:bodyPr/>
          <a:lstStyle/>
          <a:p>
            <a:pPr marL="0" indent="0">
              <a:buNone/>
            </a:pPr>
            <a:r>
              <a:rPr lang="nl-NL" sz="2400" b="1" u="sng" dirty="0"/>
              <a:t>Basis scan </a:t>
            </a:r>
            <a:br>
              <a:rPr lang="nl-NL" sz="2400" dirty="0"/>
            </a:br>
            <a:r>
              <a:rPr lang="nl-NL" sz="2400" dirty="0"/>
              <a:t>Kaart met natuurgebieden, mogelijkheid aanwezigheid beschermde soorten, mogelijke nadelige gevolgen, advies over vervolg onderzoek</a:t>
            </a:r>
          </a:p>
          <a:p>
            <a:pPr marL="0" indent="0">
              <a:buNone/>
            </a:pPr>
            <a:endParaRPr lang="nl-NL" sz="2400" b="1" dirty="0"/>
          </a:p>
          <a:p>
            <a:pPr marL="0" indent="0">
              <a:buNone/>
            </a:pPr>
            <a:r>
              <a:rPr lang="nl-NL" sz="2400" b="1" u="sng" dirty="0"/>
              <a:t>Volledige scan</a:t>
            </a:r>
            <a:br>
              <a:rPr lang="nl-NL" sz="2400" dirty="0"/>
            </a:br>
            <a:r>
              <a:rPr lang="nl-NL" sz="2400" dirty="0"/>
              <a:t>Basis scan + uitwerking effecten op natuurgebied of beschermde soort + aanduiden conflicten Wet Natuurbescherming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CD4235-3EED-AEC9-F6CE-186F91336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24-5-2022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DBAF65-8364-73E3-4CA6-606F283DC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ED6A12-1E39-E7B2-F5F2-C325EE600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5</a:t>
            </a:fld>
            <a:endParaRPr lang="nl-NL" noProof="0"/>
          </a:p>
        </p:txBody>
      </p:sp>
      <p:pic>
        <p:nvPicPr>
          <p:cNvPr id="8" name="Graphic 7" descr="Storytelling met effen opvulling">
            <a:hlinkClick r:id="rId2"/>
            <a:extLst>
              <a:ext uri="{FF2B5EF4-FFF2-40B4-BE49-F238E27FC236}">
                <a16:creationId xmlns:a16="http://schemas.microsoft.com/office/drawing/2014/main" id="{B4A5C3EF-C2EA-4300-D1CF-98EE03EB2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50292" y="3030502"/>
            <a:ext cx="2370232" cy="2370232"/>
          </a:xfrm>
          <a:prstGeom prst="rect">
            <a:avLst/>
          </a:prstGeom>
        </p:spPr>
      </p:pic>
      <p:sp>
        <p:nvSpPr>
          <p:cNvPr id="9" name="Ondertitel 2">
            <a:extLst>
              <a:ext uri="{FF2B5EF4-FFF2-40B4-BE49-F238E27FC236}">
                <a16:creationId xmlns:a16="http://schemas.microsoft.com/office/drawing/2014/main" id="{EE0B6D97-7220-ABE4-2A2D-1251EAA23014}"/>
              </a:ext>
            </a:extLst>
          </p:cNvPr>
          <p:cNvSpPr txBox="1">
            <a:spLocks/>
          </p:cNvSpPr>
          <p:nvPr/>
        </p:nvSpPr>
        <p:spPr>
          <a:xfrm>
            <a:off x="9450292" y="5370373"/>
            <a:ext cx="2370232" cy="13965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>
                <a:solidFill>
                  <a:schemeClr val="bg2">
                    <a:lumMod val="85000"/>
                  </a:schemeClr>
                </a:solidFill>
              </a:rPr>
              <a:t>Ik ben een link. Klik op mij </a:t>
            </a:r>
            <a:r>
              <a:rPr lang="nl-NL" dirty="0">
                <a:solidFill>
                  <a:schemeClr val="bg2">
                    <a:lumMod val="85000"/>
                  </a:schemeClr>
                </a:solidFill>
                <a:sym typeface="Wingdings" panose="05000000000000000000" pitchFamily="2" charset="2"/>
              </a:rPr>
              <a:t> </a:t>
            </a:r>
            <a:endParaRPr lang="nl-NL" dirty="0">
              <a:solidFill>
                <a:schemeClr val="bg2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72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757ECD-FA2A-DC5A-C06E-1654DF2E6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24-5-2022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AA361A-71C8-A940-98F7-8F96DF731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6AAB07-7D3E-A786-2784-AA5324DC6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6</a:t>
            </a:fld>
            <a:endParaRPr lang="nl-NL" noProof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777587A-D3A1-88E2-7DBA-7238F54C0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3538" cy="6858000"/>
          </a:xfrm>
          <a:prstGeom prst="rect">
            <a:avLst/>
          </a:prstGeom>
        </p:spPr>
      </p:pic>
      <p:pic>
        <p:nvPicPr>
          <p:cNvPr id="13" name="Graphic 12" descr="Bureau met effen opvulling">
            <a:hlinkClick r:id="rId3"/>
            <a:extLst>
              <a:ext uri="{FF2B5EF4-FFF2-40B4-BE49-F238E27FC236}">
                <a16:creationId xmlns:a16="http://schemas.microsoft.com/office/drawing/2014/main" id="{19D73160-291D-39E3-3417-904B2053F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63538" y="2515857"/>
            <a:ext cx="2634616" cy="2634616"/>
          </a:xfrm>
          <a:prstGeom prst="rect">
            <a:avLst/>
          </a:prstGeom>
        </p:spPr>
      </p:pic>
      <p:sp>
        <p:nvSpPr>
          <p:cNvPr id="14" name="Ondertitel 2">
            <a:extLst>
              <a:ext uri="{FF2B5EF4-FFF2-40B4-BE49-F238E27FC236}">
                <a16:creationId xmlns:a16="http://schemas.microsoft.com/office/drawing/2014/main" id="{209D873E-1346-EF69-E6FD-0131F89D2285}"/>
              </a:ext>
            </a:extLst>
          </p:cNvPr>
          <p:cNvSpPr txBox="1">
            <a:spLocks/>
          </p:cNvSpPr>
          <p:nvPr/>
        </p:nvSpPr>
        <p:spPr>
          <a:xfrm>
            <a:off x="9295730" y="4696363"/>
            <a:ext cx="2370232" cy="13965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>
                <a:solidFill>
                  <a:schemeClr val="bg2">
                    <a:lumMod val="85000"/>
                  </a:schemeClr>
                </a:solidFill>
              </a:rPr>
              <a:t>Ik ben een link. Klik op mij </a:t>
            </a:r>
            <a:r>
              <a:rPr lang="nl-NL" dirty="0">
                <a:solidFill>
                  <a:schemeClr val="bg2">
                    <a:lumMod val="85000"/>
                  </a:schemeClr>
                </a:solidFill>
                <a:sym typeface="Wingdings" panose="05000000000000000000" pitchFamily="2" charset="2"/>
              </a:rPr>
              <a:t> </a:t>
            </a:r>
            <a:endParaRPr lang="nl-NL" dirty="0">
              <a:solidFill>
                <a:schemeClr val="bg2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98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D602A-7A5A-B809-AEAC-F82410C67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Koppeling theorie naar het werkveld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7B843B-242A-E839-5006-E79BE0D0F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6" y="853140"/>
            <a:ext cx="10800616" cy="4419599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De mix van ecologie/biologie en wetgeving. Niet alleen het kennen van regeltjes, maar deze ook toepassen op het werkveld. </a:t>
            </a:r>
            <a:br>
              <a:rPr lang="nl-NL" sz="2400" dirty="0"/>
            </a:br>
            <a:br>
              <a:rPr lang="nl-NL" sz="2400" dirty="0"/>
            </a:br>
            <a:r>
              <a:rPr lang="nl-NL" sz="2400" dirty="0"/>
              <a:t>Werkgebied; Ecologisch adviesbureaus zoals bijvoorbeeld TAUW, Tritium advies, Royal </a:t>
            </a:r>
            <a:r>
              <a:rPr lang="nl-NL" sz="2400" dirty="0" err="1"/>
              <a:t>Hakoning</a:t>
            </a:r>
            <a:r>
              <a:rPr lang="nl-NL" sz="2400" dirty="0"/>
              <a:t> etc.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BC7076-3E49-56C8-9AB0-E18378DD1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24-5-2022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1FA468-26CF-3331-52CD-3541291EB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7E0DF6-A80F-100D-499D-C26566EC7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7</a:t>
            </a:fld>
            <a:endParaRPr lang="nl-NL" noProof="0"/>
          </a:p>
        </p:txBody>
      </p:sp>
      <p:pic>
        <p:nvPicPr>
          <p:cNvPr id="5122" name="Picture 2" descr="Royal HaskoningDHV - Wikipedia">
            <a:extLst>
              <a:ext uri="{FF2B5EF4-FFF2-40B4-BE49-F238E27FC236}">
                <a16:creationId xmlns:a16="http://schemas.microsoft.com/office/drawing/2014/main" id="{E50AC4BF-B4FF-F56B-D520-B4F728CB6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942" y="3899821"/>
            <a:ext cx="5251783" cy="253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auw - Kiemt">
            <a:extLst>
              <a:ext uri="{FF2B5EF4-FFF2-40B4-BE49-F238E27FC236}">
                <a16:creationId xmlns:a16="http://schemas.microsoft.com/office/drawing/2014/main" id="{3AC2C474-A241-0680-F1FD-4090DB973E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5" b="26714"/>
          <a:stretch/>
        </p:blipFill>
        <p:spPr bwMode="auto">
          <a:xfrm>
            <a:off x="4846247" y="2445876"/>
            <a:ext cx="5982062" cy="19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Tritium Advies | Adviseurs in bouwen, milieu en veiligheid">
            <a:extLst>
              <a:ext uri="{FF2B5EF4-FFF2-40B4-BE49-F238E27FC236}">
                <a16:creationId xmlns:a16="http://schemas.microsoft.com/office/drawing/2014/main" id="{9209F1A3-835A-9019-B7D5-10AC3F6F0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3" y="4220308"/>
            <a:ext cx="5792839" cy="245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532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AD7E9C-148D-21EE-AADE-10556119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Watertoets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0A2E09-2DCF-3C29-80E4-E895F399A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6" y="877064"/>
            <a:ext cx="11449050" cy="5338385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/>
              <a:t>Doel: Hydrologisch neutraal ontwikkelen van projecten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GHG/GLG (gemiddelde hoogste/laagste grondwaterstand) </a:t>
            </a:r>
            <a:br>
              <a:rPr lang="nl-NL" sz="2000" dirty="0"/>
            </a:br>
            <a:r>
              <a:rPr lang="nl-NL" sz="2000" dirty="0"/>
              <a:t>Kwel-infiltratiekaart</a:t>
            </a:r>
          </a:p>
          <a:p>
            <a:pPr marL="0" indent="0">
              <a:buNone/>
            </a:pPr>
            <a:r>
              <a:rPr lang="nl-NL" sz="2000" dirty="0"/>
              <a:t>Bodemgeschiktheid infiltratie</a:t>
            </a:r>
          </a:p>
          <a:p>
            <a:pPr marL="0" indent="0">
              <a:buNone/>
            </a:pPr>
            <a:r>
              <a:rPr lang="nl-NL" sz="2000" dirty="0"/>
              <a:t>Keurbescherming- en attentiegebieden</a:t>
            </a:r>
          </a:p>
          <a:p>
            <a:pPr marL="0" indent="0">
              <a:buNone/>
            </a:pPr>
            <a:r>
              <a:rPr lang="nl-NL" sz="2000" dirty="0"/>
              <a:t>Grondwaterbeschermingsgebieden</a:t>
            </a:r>
          </a:p>
          <a:p>
            <a:pPr marL="0" indent="0">
              <a:buNone/>
            </a:pPr>
            <a:r>
              <a:rPr lang="nl-NL" sz="2000" dirty="0"/>
              <a:t>Watergangen aanwezig</a:t>
            </a:r>
          </a:p>
          <a:p>
            <a:pPr marL="0" indent="0">
              <a:buNone/>
            </a:pPr>
            <a:r>
              <a:rPr lang="nl-NL" sz="2000" dirty="0"/>
              <a:t>Persleidingen aanwezig</a:t>
            </a:r>
          </a:p>
          <a:p>
            <a:pPr marL="0" indent="0">
              <a:buNone/>
            </a:pPr>
            <a:r>
              <a:rPr lang="nl-NL" sz="2000" dirty="0"/>
              <a:t>Beleid waterschap </a:t>
            </a:r>
          </a:p>
          <a:p>
            <a:pPr marL="0" indent="0">
              <a:buNone/>
            </a:pPr>
            <a:r>
              <a:rPr lang="nl-NL" sz="2000" dirty="0"/>
              <a:t>Duurzaam bouwen (voorkomen van diffuse verontreiniging) </a:t>
            </a:r>
          </a:p>
          <a:p>
            <a:pPr marL="0" indent="0">
              <a:buNone/>
            </a:pPr>
            <a:r>
              <a:rPr lang="nl-NL" sz="2000" dirty="0"/>
              <a:t>Geohydrologisch voldoende onderbouwd</a:t>
            </a:r>
          </a:p>
          <a:p>
            <a:pPr marL="0" indent="0">
              <a:buNone/>
            </a:pPr>
            <a:r>
              <a:rPr lang="nl-NL" sz="2000" dirty="0"/>
              <a:t>Voldoet aan de hydrologisch neutraal ontwikkelen</a:t>
            </a:r>
            <a:br>
              <a:rPr lang="nl-NL" sz="2000" dirty="0"/>
            </a:br>
            <a:r>
              <a:rPr lang="nl-NL" sz="2000" dirty="0"/>
              <a:t>Voldoet aan voorstel hergebruik, vasthouden, bergen en afvoeren</a:t>
            </a:r>
          </a:p>
          <a:p>
            <a:pPr marL="0" indent="0">
              <a:buNone/>
            </a:pPr>
            <a:r>
              <a:rPr lang="nl-NL" sz="2000" dirty="0"/>
              <a:t>Type infiltratie/berging voorziening en overstortmogelijkheid</a:t>
            </a:r>
          </a:p>
          <a:p>
            <a:pPr marL="0" indent="0">
              <a:buNone/>
            </a:pPr>
            <a:r>
              <a:rPr lang="nl-NL" sz="2000" dirty="0"/>
              <a:t>Voldoet aan voorstel schoonhouden, scheiden en zuiveren</a:t>
            </a:r>
          </a:p>
          <a:p>
            <a:pPr marL="0" indent="0">
              <a:buNone/>
            </a:pPr>
            <a:r>
              <a:rPr lang="nl-NL" sz="2000" dirty="0"/>
              <a:t>Bekende bodem- en/of grondwaterverontreiniging</a:t>
            </a:r>
          </a:p>
          <a:p>
            <a:pPr marL="0" indent="0">
              <a:buNone/>
            </a:pPr>
            <a:r>
              <a:rPr lang="nl-NL" sz="2000" dirty="0"/>
              <a:t>Kades aanwezig y/n</a:t>
            </a:r>
            <a:br>
              <a:rPr lang="nl-NL" sz="2000" dirty="0"/>
            </a:br>
            <a:br>
              <a:rPr lang="nl-NL" sz="2000" dirty="0"/>
            </a:b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CD4235-3EED-AEC9-F6CE-186F91336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24-5-2022</a:t>
            </a:fld>
            <a:endParaRPr lang="nl-NL" noProof="0"/>
          </a:p>
        </p:txBody>
      </p:sp>
      <p:pic>
        <p:nvPicPr>
          <p:cNvPr id="10" name="Graphic 9" descr="Storytelling met effen opvulling">
            <a:hlinkClick r:id="rId3"/>
            <a:extLst>
              <a:ext uri="{FF2B5EF4-FFF2-40B4-BE49-F238E27FC236}">
                <a16:creationId xmlns:a16="http://schemas.microsoft.com/office/drawing/2014/main" id="{1DDFD4F3-F209-2FA0-3CF6-B61DEC1FC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94390" y="2625809"/>
            <a:ext cx="2370232" cy="2370232"/>
          </a:xfrm>
          <a:prstGeom prst="rect">
            <a:avLst/>
          </a:prstGeom>
        </p:spPr>
      </p:pic>
      <p:sp>
        <p:nvSpPr>
          <p:cNvPr id="11" name="Ondertitel 2">
            <a:extLst>
              <a:ext uri="{FF2B5EF4-FFF2-40B4-BE49-F238E27FC236}">
                <a16:creationId xmlns:a16="http://schemas.microsoft.com/office/drawing/2014/main" id="{72AF6517-A299-CEFD-EFA6-C036A267A9E3}"/>
              </a:ext>
            </a:extLst>
          </p:cNvPr>
          <p:cNvSpPr txBox="1">
            <a:spLocks/>
          </p:cNvSpPr>
          <p:nvPr/>
        </p:nvSpPr>
        <p:spPr>
          <a:xfrm>
            <a:off x="9294390" y="4953323"/>
            <a:ext cx="2370232" cy="13965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>
                <a:solidFill>
                  <a:schemeClr val="bg2">
                    <a:lumMod val="85000"/>
                  </a:schemeClr>
                </a:solidFill>
              </a:rPr>
              <a:t>Ik ben een link. Klik op mij </a:t>
            </a:r>
            <a:r>
              <a:rPr lang="nl-NL" dirty="0">
                <a:solidFill>
                  <a:schemeClr val="bg2">
                    <a:lumMod val="85000"/>
                  </a:schemeClr>
                </a:solidFill>
                <a:sym typeface="Wingdings" panose="05000000000000000000" pitchFamily="2" charset="2"/>
              </a:rPr>
              <a:t> </a:t>
            </a:r>
            <a:endParaRPr lang="nl-NL" dirty="0">
              <a:solidFill>
                <a:schemeClr val="bg2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51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CD4235-3EED-AEC9-F6CE-186F91336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24-5-2022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DBAF65-8364-73E3-4CA6-606F283DC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ED6A12-1E39-E7B2-F5F2-C325EE600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9</a:t>
            </a:fld>
            <a:endParaRPr lang="nl-NL" noProof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8A26E45-F9E3-2F2C-AE86-BA453E498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513797" cy="694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46572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1119B704A48046A64124561FF3B3FF" ma:contentTypeVersion="14" ma:contentTypeDescription="Een nieuw document maken." ma:contentTypeScope="" ma:versionID="04c76ddd9d874370edf8feb3bde712c1">
  <xsd:schema xmlns:xsd="http://www.w3.org/2001/XMLSchema" xmlns:xs="http://www.w3.org/2001/XMLSchema" xmlns:p="http://schemas.microsoft.com/office/2006/metadata/properties" xmlns:ns2="53db1c64-d159-475e-a504-7a3da4935d8c" xmlns:ns3="4aa6b8cd-8aaf-473e-973b-57fcbd5fd695" targetNamespace="http://schemas.microsoft.com/office/2006/metadata/properties" ma:root="true" ma:fieldsID="41225b45a3a295c816ff735cda59d1fc" ns2:_="" ns3:_="">
    <xsd:import namespace="53db1c64-d159-475e-a504-7a3da4935d8c"/>
    <xsd:import namespace="4aa6b8cd-8aaf-473e-973b-57fcbd5fd6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b1c64-d159-475e-a504-7a3da4935d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a6b8cd-8aaf-473e-973b-57fcbd5fd6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3B809E-9840-4F61-A777-0ECC9F692F13}">
  <ds:schemaRefs>
    <ds:schemaRef ds:uri="4aa6b8cd-8aaf-473e-973b-57fcbd5fd695"/>
    <ds:schemaRef ds:uri="53db1c64-d159-475e-a504-7a3da4935d8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1B13372-0771-465E-93A0-AC8442EE8C4D}"/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2428</TotalTime>
  <Words>514</Words>
  <Application>Microsoft Office PowerPoint</Application>
  <PresentationFormat>Breedbeeld</PresentationFormat>
  <Paragraphs>79</Paragraphs>
  <Slides>11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Yuverta</vt:lpstr>
      <vt:lpstr>Quick scan</vt:lpstr>
      <vt:lpstr>Quickscan/toets water en/of natuur</vt:lpstr>
      <vt:lpstr>Natuuronderzoek </vt:lpstr>
      <vt:lpstr>Vervolg natuuronderzoek </vt:lpstr>
      <vt:lpstr>Vervolgstappen na basis natuuronderzoek</vt:lpstr>
      <vt:lpstr>PowerPoint-presentatie</vt:lpstr>
      <vt:lpstr>Koppeling theorie naar het werkveld</vt:lpstr>
      <vt:lpstr>Watertoets</vt:lpstr>
      <vt:lpstr>PowerPoint-presentatie</vt:lpstr>
      <vt:lpstr>Watertoets</vt:lpstr>
      <vt:lpstr>Aan de slag!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 Luijten</dc:creator>
  <dc:description>Template by HQ Solutions</dc:description>
  <cp:lastModifiedBy>Rob Luijten</cp:lastModifiedBy>
  <cp:revision>32</cp:revision>
  <dcterms:created xsi:type="dcterms:W3CDTF">2021-03-01T11:59:21Z</dcterms:created>
  <dcterms:modified xsi:type="dcterms:W3CDTF">2022-05-24T08:59:53Z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0x010100401119B704A48046A64124561FF3B3FF</vt:lpwstr>
  </property>
</Properties>
</file>